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24"/>
  </p:notesMasterIdLst>
  <p:sldIdLst>
    <p:sldId id="276" r:id="rId5"/>
    <p:sldId id="256" r:id="rId6"/>
    <p:sldId id="257" r:id="rId7"/>
    <p:sldId id="263" r:id="rId8"/>
    <p:sldId id="268" r:id="rId9"/>
    <p:sldId id="269" r:id="rId10"/>
    <p:sldId id="259" r:id="rId11"/>
    <p:sldId id="262" r:id="rId12"/>
    <p:sldId id="265" r:id="rId13"/>
    <p:sldId id="266" r:id="rId14"/>
    <p:sldId id="267" r:id="rId15"/>
    <p:sldId id="272" r:id="rId16"/>
    <p:sldId id="260" r:id="rId17"/>
    <p:sldId id="277" r:id="rId18"/>
    <p:sldId id="270" r:id="rId19"/>
    <p:sldId id="264" r:id="rId20"/>
    <p:sldId id="274" r:id="rId21"/>
    <p:sldId id="271" r:id="rId22"/>
    <p:sldId id="275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8B7AD09-90A2-7382-E30B-93B8455FFB3D}" name="Sergio Fraile Sánchez" initials="SS" userId="S::sergio.fraile@estudiante.uam.es::cc5d0b9d-40a2-4c4f-a25d-9c49e2489a9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7DBA3E-FDE2-787D-115B-27F1D333F57B}" v="1" dt="2024-02-27T08:02:22.994"/>
    <p1510:client id="{121896E5-0CB2-9EB5-F9EB-B2B4B9F94A84}" v="291" dt="2024-02-26T16:26:09.367"/>
    <p1510:client id="{1C57761F-A842-D50F-3A54-E7145EB0B8AF}" v="120" dt="2024-02-26T14:52:16.231"/>
    <p1510:client id="{4CB97E24-4768-835E-DC3C-550FEA2C3319}" v="537" dt="2024-02-25T15:07:48.100"/>
    <p1510:client id="{971DC2CC-5EC6-57A1-34C4-ABCFA255A151}" v="15" dt="2024-02-25T17:35:30.919"/>
    <p1510:client id="{BA14C5AE-63B3-E599-77E6-592CD643F087}" v="101" dt="2024-02-25T16:16:50.9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512" y="-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Ibañez Gonzalez" userId="S::miguel.ibannezg@estudiante.uam.es::2e8bdf4e-8132-416e-a843-fb72226c99dc" providerId="AD" clId="Web-{E01EE9A4-D975-42F2-B034-5ACAA38991D1}"/>
    <pc:docChg chg="modSld">
      <pc:chgData name="Miguel Ibañez Gonzalez" userId="S::miguel.ibannezg@estudiante.uam.es::2e8bdf4e-8132-416e-a843-fb72226c99dc" providerId="AD" clId="Web-{E01EE9A4-D975-42F2-B034-5ACAA38991D1}" dt="2024-02-20T09:23:41.976" v="3"/>
      <pc:docMkLst>
        <pc:docMk/>
      </pc:docMkLst>
      <pc:sldChg chg="modSp">
        <pc:chgData name="Miguel Ibañez Gonzalez" userId="S::miguel.ibannezg@estudiante.uam.es::2e8bdf4e-8132-416e-a843-fb72226c99dc" providerId="AD" clId="Web-{E01EE9A4-D975-42F2-B034-5ACAA38991D1}" dt="2024-02-20T09:17:18.821" v="1"/>
        <pc:sldMkLst>
          <pc:docMk/>
          <pc:sldMk cId="2406273178" sldId="256"/>
        </pc:sldMkLst>
        <pc:picChg chg="mod">
          <ac:chgData name="Miguel Ibañez Gonzalez" userId="S::miguel.ibannezg@estudiante.uam.es::2e8bdf4e-8132-416e-a843-fb72226c99dc" providerId="AD" clId="Web-{E01EE9A4-D975-42F2-B034-5ACAA38991D1}" dt="2024-02-20T09:17:18.821" v="1"/>
          <ac:picMkLst>
            <pc:docMk/>
            <pc:sldMk cId="2406273178" sldId="256"/>
            <ac:picMk id="7" creationId="{34D73F22-0C33-A00B-B368-8BD8FAC84E20}"/>
          </ac:picMkLst>
        </pc:picChg>
      </pc:sldChg>
      <pc:sldChg chg="addSp delSp modSp">
        <pc:chgData name="Miguel Ibañez Gonzalez" userId="S::miguel.ibannezg@estudiante.uam.es::2e8bdf4e-8132-416e-a843-fb72226c99dc" providerId="AD" clId="Web-{E01EE9A4-D975-42F2-B034-5ACAA38991D1}" dt="2024-02-20T09:23:41.976" v="3"/>
        <pc:sldMkLst>
          <pc:docMk/>
          <pc:sldMk cId="1966115095" sldId="262"/>
        </pc:sldMkLst>
        <pc:spChg chg="add del">
          <ac:chgData name="Miguel Ibañez Gonzalez" userId="S::miguel.ibannezg@estudiante.uam.es::2e8bdf4e-8132-416e-a843-fb72226c99dc" providerId="AD" clId="Web-{E01EE9A4-D975-42F2-B034-5ACAA38991D1}" dt="2024-02-20T09:23:41.976" v="3"/>
          <ac:spMkLst>
            <pc:docMk/>
            <pc:sldMk cId="1966115095" sldId="262"/>
            <ac:spMk id="3" creationId="{C08996C8-BA6B-A9FD-1219-9142BE44170D}"/>
          </ac:spMkLst>
        </pc:spChg>
        <pc:picChg chg="add del mod ord">
          <ac:chgData name="Miguel Ibañez Gonzalez" userId="S::miguel.ibannezg@estudiante.uam.es::2e8bdf4e-8132-416e-a843-fb72226c99dc" providerId="AD" clId="Web-{E01EE9A4-D975-42F2-B034-5ACAA38991D1}" dt="2024-02-20T09:23:41.976" v="3"/>
          <ac:picMkLst>
            <pc:docMk/>
            <pc:sldMk cId="1966115095" sldId="262"/>
            <ac:picMk id="4" creationId="{82CE9528-EEBE-6313-9FFE-1D5344950E33}"/>
          </ac:picMkLst>
        </pc:picChg>
      </pc:sldChg>
    </pc:docChg>
  </pc:docChgLst>
  <pc:docChgLst>
    <pc:chgData name="Miguel Ibañez Gonzalez" userId="S::miguel.ibannezg@estudiante.uam.es::2e8bdf4e-8132-416e-a843-fb72226c99dc" providerId="AD" clId="Web-{BA14C5AE-63B3-E599-77E6-592CD643F087}"/>
    <pc:docChg chg="modSld">
      <pc:chgData name="Miguel Ibañez Gonzalez" userId="S::miguel.ibannezg@estudiante.uam.es::2e8bdf4e-8132-416e-a843-fb72226c99dc" providerId="AD" clId="Web-{BA14C5AE-63B3-E599-77E6-592CD643F087}" dt="2024-02-25T16:16:46.540" v="93"/>
      <pc:docMkLst>
        <pc:docMk/>
      </pc:docMkLst>
      <pc:sldChg chg="addSp modSp modNotes">
        <pc:chgData name="Miguel Ibañez Gonzalez" userId="S::miguel.ibannezg@estudiante.uam.es::2e8bdf4e-8132-416e-a843-fb72226c99dc" providerId="AD" clId="Web-{BA14C5AE-63B3-E599-77E6-592CD643F087}" dt="2024-02-25T16:16:46.540" v="93"/>
        <pc:sldMkLst>
          <pc:docMk/>
          <pc:sldMk cId="731485986" sldId="267"/>
        </pc:sldMkLst>
        <pc:spChg chg="mod">
          <ac:chgData name="Miguel Ibañez Gonzalez" userId="S::miguel.ibannezg@estudiante.uam.es::2e8bdf4e-8132-416e-a843-fb72226c99dc" providerId="AD" clId="Web-{BA14C5AE-63B3-E599-77E6-592CD643F087}" dt="2024-02-25T15:13:46.030" v="51" actId="1076"/>
          <ac:spMkLst>
            <pc:docMk/>
            <pc:sldMk cId="731485986" sldId="267"/>
            <ac:spMk id="3" creationId="{C08996C8-BA6B-A9FD-1219-9142BE44170D}"/>
          </ac:spMkLst>
        </pc:spChg>
        <pc:spChg chg="mod">
          <ac:chgData name="Miguel Ibañez Gonzalez" userId="S::miguel.ibannezg@estudiante.uam.es::2e8bdf4e-8132-416e-a843-fb72226c99dc" providerId="AD" clId="Web-{BA14C5AE-63B3-E599-77E6-592CD643F087}" dt="2024-02-25T15:13:55.687" v="55" actId="1076"/>
          <ac:spMkLst>
            <pc:docMk/>
            <pc:sldMk cId="731485986" sldId="267"/>
            <ac:spMk id="4" creationId="{994ABFFB-8D1F-784C-C166-3F5B35549B75}"/>
          </ac:spMkLst>
        </pc:spChg>
        <pc:picChg chg="add mod">
          <ac:chgData name="Miguel Ibañez Gonzalez" userId="S::miguel.ibannezg@estudiante.uam.es::2e8bdf4e-8132-416e-a843-fb72226c99dc" providerId="AD" clId="Web-{BA14C5AE-63B3-E599-77E6-592CD643F087}" dt="2024-02-25T15:14:01.015" v="58" actId="1076"/>
          <ac:picMkLst>
            <pc:docMk/>
            <pc:sldMk cId="731485986" sldId="267"/>
            <ac:picMk id="8" creationId="{BE75471A-38AA-F226-00D6-D3D3DA467E76}"/>
          </ac:picMkLst>
        </pc:picChg>
        <pc:picChg chg="add mod">
          <ac:chgData name="Miguel Ibañez Gonzalez" userId="S::miguel.ibannezg@estudiante.uam.es::2e8bdf4e-8132-416e-a843-fb72226c99dc" providerId="AD" clId="Web-{BA14C5AE-63B3-E599-77E6-592CD643F087}" dt="2024-02-25T15:13:50.874" v="53" actId="1076"/>
          <ac:picMkLst>
            <pc:docMk/>
            <pc:sldMk cId="731485986" sldId="267"/>
            <ac:picMk id="9" creationId="{8E72DE0B-A397-180D-A559-94318A70B0FA}"/>
          </ac:picMkLst>
        </pc:picChg>
        <pc:picChg chg="mod">
          <ac:chgData name="Miguel Ibañez Gonzalez" userId="S::miguel.ibannezg@estudiante.uam.es::2e8bdf4e-8132-416e-a843-fb72226c99dc" providerId="AD" clId="Web-{BA14C5AE-63B3-E599-77E6-592CD643F087}" dt="2024-02-25T15:14:57.377" v="78" actId="1076"/>
          <ac:picMkLst>
            <pc:docMk/>
            <pc:sldMk cId="731485986" sldId="267"/>
            <ac:picMk id="10" creationId="{B66F0DD4-130F-8CA2-B65B-ED38E4A4C70B}"/>
          </ac:picMkLst>
        </pc:picChg>
        <pc:picChg chg="mod">
          <ac:chgData name="Miguel Ibañez Gonzalez" userId="S::miguel.ibannezg@estudiante.uam.es::2e8bdf4e-8132-416e-a843-fb72226c99dc" providerId="AD" clId="Web-{BA14C5AE-63B3-E599-77E6-592CD643F087}" dt="2024-02-25T15:14:50.127" v="75" actId="1076"/>
          <ac:picMkLst>
            <pc:docMk/>
            <pc:sldMk cId="731485986" sldId="267"/>
            <ac:picMk id="11" creationId="{A72AF457-2112-441A-6952-C320DDA52DFC}"/>
          </ac:picMkLst>
        </pc:picChg>
        <pc:picChg chg="mod">
          <ac:chgData name="Miguel Ibañez Gonzalez" userId="S::miguel.ibannezg@estudiante.uam.es::2e8bdf4e-8132-416e-a843-fb72226c99dc" providerId="AD" clId="Web-{BA14C5AE-63B3-E599-77E6-592CD643F087}" dt="2024-02-25T15:14:43.002" v="72" actId="14100"/>
          <ac:picMkLst>
            <pc:docMk/>
            <pc:sldMk cId="731485986" sldId="267"/>
            <ac:picMk id="12" creationId="{10FD4658-AF1A-217F-A2F4-8D0B12D1C197}"/>
          </ac:picMkLst>
        </pc:picChg>
        <pc:picChg chg="add mod">
          <ac:chgData name="Miguel Ibañez Gonzalez" userId="S::miguel.ibannezg@estudiante.uam.es::2e8bdf4e-8132-416e-a843-fb72226c99dc" providerId="AD" clId="Web-{BA14C5AE-63B3-E599-77E6-592CD643F087}" dt="2024-02-25T15:13:49.280" v="52" actId="1076"/>
          <ac:picMkLst>
            <pc:docMk/>
            <pc:sldMk cId="731485986" sldId="267"/>
            <ac:picMk id="13" creationId="{6AE5B46C-F915-9FCD-A9E1-DA4E367578C0}"/>
          </ac:picMkLst>
        </pc:picChg>
      </pc:sldChg>
    </pc:docChg>
  </pc:docChgLst>
  <pc:docChgLst>
    <pc:chgData name="Miguel Ibañez Gonzalez" userId="S::miguel.ibannezg@estudiante.uam.es::2e8bdf4e-8132-416e-a843-fb72226c99dc" providerId="AD" clId="Web-{C2710750-B3CC-495B-AB08-461A9C68C545}"/>
    <pc:docChg chg="modSld">
      <pc:chgData name="Miguel Ibañez Gonzalez" userId="S::miguel.ibannezg@estudiante.uam.es::2e8bdf4e-8132-416e-a843-fb72226c99dc" providerId="AD" clId="Web-{C2710750-B3CC-495B-AB08-461A9C68C545}" dt="2024-02-20T08:45:51.926" v="52" actId="20577"/>
      <pc:docMkLst>
        <pc:docMk/>
      </pc:docMkLst>
      <pc:sldChg chg="modSp">
        <pc:chgData name="Miguel Ibañez Gonzalez" userId="S::miguel.ibannezg@estudiante.uam.es::2e8bdf4e-8132-416e-a843-fb72226c99dc" providerId="AD" clId="Web-{C2710750-B3CC-495B-AB08-461A9C68C545}" dt="2024-02-20T08:45:51.926" v="52" actId="20577"/>
        <pc:sldMkLst>
          <pc:docMk/>
          <pc:sldMk cId="2729848674" sldId="261"/>
        </pc:sldMkLst>
        <pc:spChg chg="mod">
          <ac:chgData name="Miguel Ibañez Gonzalez" userId="S::miguel.ibannezg@estudiante.uam.es::2e8bdf4e-8132-416e-a843-fb72226c99dc" providerId="AD" clId="Web-{C2710750-B3CC-495B-AB08-461A9C68C545}" dt="2024-02-20T08:45:51.926" v="52" actId="20577"/>
          <ac:spMkLst>
            <pc:docMk/>
            <pc:sldMk cId="2729848674" sldId="261"/>
            <ac:spMk id="3" creationId="{F99BD9CA-FE05-C701-EAE4-B59B6D5EC19C}"/>
          </ac:spMkLst>
        </pc:spChg>
      </pc:sldChg>
    </pc:docChg>
  </pc:docChgLst>
  <pc:docChgLst>
    <pc:chgData name="Andres Peñalba Garcia Fiz" userId="S::andres.pennalba@estudiante.uam.es::34d854b6-a638-403d-96b4-3c00c34d9ef6" providerId="AD" clId="Web-{63B2BA03-3447-EAD4-E664-DCD3050C9C68}"/>
    <pc:docChg chg="addSld delSld modSld sldOrd">
      <pc:chgData name="Andres Peñalba Garcia Fiz" userId="S::andres.pennalba@estudiante.uam.es::34d854b6-a638-403d-96b4-3c00c34d9ef6" providerId="AD" clId="Web-{63B2BA03-3447-EAD4-E664-DCD3050C9C68}" dt="2024-02-22T08:52:36.697" v="860" actId="1076"/>
      <pc:docMkLst>
        <pc:docMk/>
      </pc:docMkLst>
      <pc:sldChg chg="addSp delSp modSp">
        <pc:chgData name="Andres Peñalba Garcia Fiz" userId="S::andres.pennalba@estudiante.uam.es::34d854b6-a638-403d-96b4-3c00c34d9ef6" providerId="AD" clId="Web-{63B2BA03-3447-EAD4-E664-DCD3050C9C68}" dt="2024-02-22T08:47:08.314" v="857"/>
        <pc:sldMkLst>
          <pc:docMk/>
          <pc:sldMk cId="1026212323" sldId="259"/>
        </pc:sldMkLst>
        <pc:spChg chg="mod">
          <ac:chgData name="Andres Peñalba Garcia Fiz" userId="S::andres.pennalba@estudiante.uam.es::34d854b6-a638-403d-96b4-3c00c34d9ef6" providerId="AD" clId="Web-{63B2BA03-3447-EAD4-E664-DCD3050C9C68}" dt="2024-02-22T08:47:08.314" v="857"/>
          <ac:spMkLst>
            <pc:docMk/>
            <pc:sldMk cId="1026212323" sldId="259"/>
            <ac:spMk id="2" creationId="{674259E8-0AC8-8716-9908-47356AFF971B}"/>
          </ac:spMkLst>
        </pc:spChg>
        <pc:spChg chg="add del">
          <ac:chgData name="Andres Peñalba Garcia Fiz" userId="S::andres.pennalba@estudiante.uam.es::34d854b6-a638-403d-96b4-3c00c34d9ef6" providerId="AD" clId="Web-{63B2BA03-3447-EAD4-E664-DCD3050C9C68}" dt="2024-02-22T08:47:08.314" v="857"/>
          <ac:spMkLst>
            <pc:docMk/>
            <pc:sldMk cId="1026212323" sldId="259"/>
            <ac:spMk id="5" creationId="{0E30439A-8A5B-46EC-8283-9B6B031D40D0}"/>
          </ac:spMkLst>
        </pc:spChg>
        <pc:spChg chg="add del">
          <ac:chgData name="Andres Peñalba Garcia Fiz" userId="S::andres.pennalba@estudiante.uam.es::34d854b6-a638-403d-96b4-3c00c34d9ef6" providerId="AD" clId="Web-{63B2BA03-3447-EAD4-E664-DCD3050C9C68}" dt="2024-02-22T08:47:08.314" v="857"/>
          <ac:spMkLst>
            <pc:docMk/>
            <pc:sldMk cId="1026212323" sldId="259"/>
            <ac:spMk id="6" creationId="{5CEAD642-85CF-4750-8432-7C80C901F001}"/>
          </ac:spMkLst>
        </pc:spChg>
        <pc:spChg chg="add del">
          <ac:chgData name="Andres Peñalba Garcia Fiz" userId="S::andres.pennalba@estudiante.uam.es::34d854b6-a638-403d-96b4-3c00c34d9ef6" providerId="AD" clId="Web-{63B2BA03-3447-EAD4-E664-DCD3050C9C68}" dt="2024-02-22T08:47:08.314" v="857"/>
          <ac:spMkLst>
            <pc:docMk/>
            <pc:sldMk cId="1026212323" sldId="259"/>
            <ac:spMk id="7" creationId="{FA33EEAE-15D5-4119-8C1E-89D943F911EF}"/>
          </ac:spMkLst>
        </pc:spChg>
        <pc:spChg chg="add del">
          <ac:chgData name="Andres Peñalba Garcia Fiz" userId="S::andres.pennalba@estudiante.uam.es::34d854b6-a638-403d-96b4-3c00c34d9ef6" providerId="AD" clId="Web-{63B2BA03-3447-EAD4-E664-DCD3050C9C68}" dt="2024-02-22T08:47:08.314" v="857"/>
          <ac:spMkLst>
            <pc:docMk/>
            <pc:sldMk cId="1026212323" sldId="259"/>
            <ac:spMk id="9" creationId="{730D8B3B-9B80-4025-B934-26DC7D7CD231}"/>
          </ac:spMkLst>
        </pc:spChg>
        <pc:spChg chg="add del">
          <ac:chgData name="Andres Peñalba Garcia Fiz" userId="S::andres.pennalba@estudiante.uam.es::34d854b6-a638-403d-96b4-3c00c34d9ef6" providerId="AD" clId="Web-{63B2BA03-3447-EAD4-E664-DCD3050C9C68}" dt="2024-02-22T08:47:08.314" v="857"/>
          <ac:spMkLst>
            <pc:docMk/>
            <pc:sldMk cId="1026212323" sldId="259"/>
            <ac:spMk id="11" creationId="{B5A1B09C-1565-46F8-B70F-621C5EB48A09}"/>
          </ac:spMkLst>
        </pc:spChg>
        <pc:spChg chg="add del">
          <ac:chgData name="Andres Peñalba Garcia Fiz" userId="S::andres.pennalba@estudiante.uam.es::34d854b6-a638-403d-96b4-3c00c34d9ef6" providerId="AD" clId="Web-{63B2BA03-3447-EAD4-E664-DCD3050C9C68}" dt="2024-02-22T08:47:08.314" v="857"/>
          <ac:spMkLst>
            <pc:docMk/>
            <pc:sldMk cId="1026212323" sldId="259"/>
            <ac:spMk id="13" creationId="{8C516CC8-80AC-446C-A56E-9F54B7210402}"/>
          </ac:spMkLst>
        </pc:spChg>
        <pc:spChg chg="add del">
          <ac:chgData name="Andres Peñalba Garcia Fiz" userId="S::andres.pennalba@estudiante.uam.es::34d854b6-a638-403d-96b4-3c00c34d9ef6" providerId="AD" clId="Web-{63B2BA03-3447-EAD4-E664-DCD3050C9C68}" dt="2024-02-22T08:47:08.314" v="857"/>
          <ac:spMkLst>
            <pc:docMk/>
            <pc:sldMk cId="1026212323" sldId="259"/>
            <ac:spMk id="15" creationId="{53947E58-F088-49F1-A3D1-DEA690192E84}"/>
          </ac:spMkLst>
        </pc:spChg>
        <pc:spChg chg="add del">
          <ac:chgData name="Andres Peñalba Garcia Fiz" userId="S::andres.pennalba@estudiante.uam.es::34d854b6-a638-403d-96b4-3c00c34d9ef6" providerId="AD" clId="Web-{63B2BA03-3447-EAD4-E664-DCD3050C9C68}" dt="2024-02-22T08:47:08.314" v="857"/>
          <ac:spMkLst>
            <pc:docMk/>
            <pc:sldMk cId="1026212323" sldId="259"/>
            <ac:spMk id="17" creationId="{FFD48BC7-DC40-47DE-87EE-9F4B6ECB9ABB}"/>
          </ac:spMkLst>
        </pc:spChg>
        <pc:spChg chg="add del">
          <ac:chgData name="Andres Peñalba Garcia Fiz" userId="S::andres.pennalba@estudiante.uam.es::34d854b6-a638-403d-96b4-3c00c34d9ef6" providerId="AD" clId="Web-{63B2BA03-3447-EAD4-E664-DCD3050C9C68}" dt="2024-02-22T08:47:08.314" v="857"/>
          <ac:spMkLst>
            <pc:docMk/>
            <pc:sldMk cId="1026212323" sldId="259"/>
            <ac:spMk id="22" creationId="{E502BBC7-2C76-46F3-BC24-5985BC13DB88}"/>
          </ac:spMkLst>
        </pc:spChg>
        <pc:spChg chg="add del">
          <ac:chgData name="Andres Peñalba Garcia Fiz" userId="S::andres.pennalba@estudiante.uam.es::34d854b6-a638-403d-96b4-3c00c34d9ef6" providerId="AD" clId="Web-{63B2BA03-3447-EAD4-E664-DCD3050C9C68}" dt="2024-02-22T08:47:08.314" v="857"/>
          <ac:spMkLst>
            <pc:docMk/>
            <pc:sldMk cId="1026212323" sldId="259"/>
            <ac:spMk id="24" creationId="{C7F28D52-2A5F-4D23-81AE-7CB8B591C7AF}"/>
          </ac:spMkLst>
        </pc:spChg>
        <pc:spChg chg="add del">
          <ac:chgData name="Andres Peñalba Garcia Fiz" userId="S::andres.pennalba@estudiante.uam.es::34d854b6-a638-403d-96b4-3c00c34d9ef6" providerId="AD" clId="Web-{63B2BA03-3447-EAD4-E664-DCD3050C9C68}" dt="2024-02-22T08:47:08.314" v="857"/>
          <ac:spMkLst>
            <pc:docMk/>
            <pc:sldMk cId="1026212323" sldId="259"/>
            <ac:spMk id="26" creationId="{3629484E-3792-4B3D-89AD-7C8A1ED0E0D4}"/>
          </ac:spMkLst>
        </pc:spChg>
      </pc:sldChg>
      <pc:sldChg chg="addSp modSp">
        <pc:chgData name="Andres Peñalba Garcia Fiz" userId="S::andres.pennalba@estudiante.uam.es::34d854b6-a638-403d-96b4-3c00c34d9ef6" providerId="AD" clId="Web-{63B2BA03-3447-EAD4-E664-DCD3050C9C68}" dt="2024-02-22T08:52:36.697" v="860" actId="1076"/>
        <pc:sldMkLst>
          <pc:docMk/>
          <pc:sldMk cId="1966115095" sldId="262"/>
        </pc:sldMkLst>
        <pc:spChg chg="mod">
          <ac:chgData name="Andres Peñalba Garcia Fiz" userId="S::andres.pennalba@estudiante.uam.es::34d854b6-a638-403d-96b4-3c00c34d9ef6" providerId="AD" clId="Web-{63B2BA03-3447-EAD4-E664-DCD3050C9C68}" dt="2024-02-22T08:20:15.493" v="226" actId="1076"/>
          <ac:spMkLst>
            <pc:docMk/>
            <pc:sldMk cId="1966115095" sldId="262"/>
            <ac:spMk id="3" creationId="{C08996C8-BA6B-A9FD-1219-9142BE44170D}"/>
          </ac:spMkLst>
        </pc:spChg>
        <pc:spChg chg="add mod">
          <ac:chgData name="Andres Peñalba Garcia Fiz" userId="S::andres.pennalba@estudiante.uam.es::34d854b6-a638-403d-96b4-3c00c34d9ef6" providerId="AD" clId="Web-{63B2BA03-3447-EAD4-E664-DCD3050C9C68}" dt="2024-02-22T08:18:33.584" v="224" actId="14100"/>
          <ac:spMkLst>
            <pc:docMk/>
            <pc:sldMk cId="1966115095" sldId="262"/>
            <ac:spMk id="4" creationId="{729CE032-DC74-4A0E-04CC-0CA2354F7828}"/>
          </ac:spMkLst>
        </pc:spChg>
        <pc:picChg chg="add mod">
          <ac:chgData name="Andres Peñalba Garcia Fiz" userId="S::andres.pennalba@estudiante.uam.es::34d854b6-a638-403d-96b4-3c00c34d9ef6" providerId="AD" clId="Web-{63B2BA03-3447-EAD4-E664-DCD3050C9C68}" dt="2024-02-22T08:52:36.697" v="860" actId="1076"/>
          <ac:picMkLst>
            <pc:docMk/>
            <pc:sldMk cId="1966115095" sldId="262"/>
            <ac:picMk id="4" creationId="{7AFCAD0A-A12F-B83B-C06A-6390AE2979F1}"/>
          </ac:picMkLst>
        </pc:picChg>
      </pc:sldChg>
      <pc:sldChg chg="modSp">
        <pc:chgData name="Andres Peñalba Garcia Fiz" userId="S::andres.pennalba@estudiante.uam.es::34d854b6-a638-403d-96b4-3c00c34d9ef6" providerId="AD" clId="Web-{63B2BA03-3447-EAD4-E664-DCD3050C9C68}" dt="2024-02-22T08:44:08.294" v="848" actId="1076"/>
        <pc:sldMkLst>
          <pc:docMk/>
          <pc:sldMk cId="1529794834" sldId="263"/>
        </pc:sldMkLst>
        <pc:spChg chg="mod">
          <ac:chgData name="Andres Peñalba Garcia Fiz" userId="S::andres.pennalba@estudiante.uam.es::34d854b6-a638-403d-96b4-3c00c34d9ef6" providerId="AD" clId="Web-{63B2BA03-3447-EAD4-E664-DCD3050C9C68}" dt="2024-02-22T08:44:08.294" v="848" actId="1076"/>
          <ac:spMkLst>
            <pc:docMk/>
            <pc:sldMk cId="1529794834" sldId="263"/>
            <ac:spMk id="2" creationId="{674259E8-0AC8-8716-9908-47356AFF971B}"/>
          </ac:spMkLst>
        </pc:spChg>
      </pc:sldChg>
      <pc:sldChg chg="modSp">
        <pc:chgData name="Andres Peñalba Garcia Fiz" userId="S::andres.pennalba@estudiante.uam.es::34d854b6-a638-403d-96b4-3c00c34d9ef6" providerId="AD" clId="Web-{63B2BA03-3447-EAD4-E664-DCD3050C9C68}" dt="2024-02-22T08:48:36.003" v="858" actId="1076"/>
        <pc:sldMkLst>
          <pc:docMk/>
          <pc:sldMk cId="4050499146" sldId="265"/>
        </pc:sldMkLst>
        <pc:spChg chg="mod">
          <ac:chgData name="Andres Peñalba Garcia Fiz" userId="S::andres.pennalba@estudiante.uam.es::34d854b6-a638-403d-96b4-3c00c34d9ef6" providerId="AD" clId="Web-{63B2BA03-3447-EAD4-E664-DCD3050C9C68}" dt="2024-02-22T08:48:36.003" v="858" actId="1076"/>
          <ac:spMkLst>
            <pc:docMk/>
            <pc:sldMk cId="4050499146" sldId="265"/>
            <ac:spMk id="2" creationId="{64B8F051-C460-8034-C9E5-789C21556C93}"/>
          </ac:spMkLst>
        </pc:spChg>
        <pc:spChg chg="mod">
          <ac:chgData name="Andres Peñalba Garcia Fiz" userId="S::andres.pennalba@estudiante.uam.es::34d854b6-a638-403d-96b4-3c00c34d9ef6" providerId="AD" clId="Web-{63B2BA03-3447-EAD4-E664-DCD3050C9C68}" dt="2024-02-22T08:30:15.461" v="780" actId="20577"/>
          <ac:spMkLst>
            <pc:docMk/>
            <pc:sldMk cId="4050499146" sldId="265"/>
            <ac:spMk id="3" creationId="{C08996C8-BA6B-A9FD-1219-9142BE44170D}"/>
          </ac:spMkLst>
        </pc:spChg>
      </pc:sldChg>
      <pc:sldChg chg="modSp">
        <pc:chgData name="Andres Peñalba Garcia Fiz" userId="S::andres.pennalba@estudiante.uam.es::34d854b6-a638-403d-96b4-3c00c34d9ef6" providerId="AD" clId="Web-{63B2BA03-3447-EAD4-E664-DCD3050C9C68}" dt="2024-02-22T08:31:50.416" v="792" actId="20577"/>
        <pc:sldMkLst>
          <pc:docMk/>
          <pc:sldMk cId="1895466654" sldId="266"/>
        </pc:sldMkLst>
        <pc:spChg chg="mod">
          <ac:chgData name="Andres Peñalba Garcia Fiz" userId="S::andres.pennalba@estudiante.uam.es::34d854b6-a638-403d-96b4-3c00c34d9ef6" providerId="AD" clId="Web-{63B2BA03-3447-EAD4-E664-DCD3050C9C68}" dt="2024-02-22T08:31:50.416" v="792" actId="20577"/>
          <ac:spMkLst>
            <pc:docMk/>
            <pc:sldMk cId="1895466654" sldId="266"/>
            <ac:spMk id="3" creationId="{C08996C8-BA6B-A9FD-1219-9142BE44170D}"/>
          </ac:spMkLst>
        </pc:spChg>
      </pc:sldChg>
      <pc:sldChg chg="addSp delSp modSp">
        <pc:chgData name="Andres Peñalba Garcia Fiz" userId="S::andres.pennalba@estudiante.uam.es::34d854b6-a638-403d-96b4-3c00c34d9ef6" providerId="AD" clId="Web-{63B2BA03-3447-EAD4-E664-DCD3050C9C68}" dt="2024-02-22T08:36:09.266" v="821" actId="1076"/>
        <pc:sldMkLst>
          <pc:docMk/>
          <pc:sldMk cId="1593053289" sldId="268"/>
        </pc:sldMkLst>
        <pc:spChg chg="mod">
          <ac:chgData name="Andres Peñalba Garcia Fiz" userId="S::andres.pennalba@estudiante.uam.es::34d854b6-a638-403d-96b4-3c00c34d9ef6" providerId="AD" clId="Web-{63B2BA03-3447-EAD4-E664-DCD3050C9C68}" dt="2024-02-22T08:35:26.734" v="816" actId="20577"/>
          <ac:spMkLst>
            <pc:docMk/>
            <pc:sldMk cId="1593053289" sldId="268"/>
            <ac:spMk id="2" creationId="{64B8F051-C460-8034-C9E5-789C21556C93}"/>
          </ac:spMkLst>
        </pc:spChg>
        <pc:spChg chg="del">
          <ac:chgData name="Andres Peñalba Garcia Fiz" userId="S::andres.pennalba@estudiante.uam.es::34d854b6-a638-403d-96b4-3c00c34d9ef6" providerId="AD" clId="Web-{63B2BA03-3447-EAD4-E664-DCD3050C9C68}" dt="2024-02-22T08:09:02.946" v="0"/>
          <ac:spMkLst>
            <pc:docMk/>
            <pc:sldMk cId="1593053289" sldId="268"/>
            <ac:spMk id="3" creationId="{C08996C8-BA6B-A9FD-1219-9142BE44170D}"/>
          </ac:spMkLst>
        </pc:spChg>
        <pc:spChg chg="add mod">
          <ac:chgData name="Andres Peñalba Garcia Fiz" userId="S::andres.pennalba@estudiante.uam.es::34d854b6-a638-403d-96b4-3c00c34d9ef6" providerId="AD" clId="Web-{63B2BA03-3447-EAD4-E664-DCD3050C9C68}" dt="2024-02-22T08:34:35.202" v="809" actId="20577"/>
          <ac:spMkLst>
            <pc:docMk/>
            <pc:sldMk cId="1593053289" sldId="268"/>
            <ac:spMk id="8" creationId="{5807E74A-C844-35B2-1E79-FD112BDD4813}"/>
          </ac:spMkLst>
        </pc:spChg>
        <pc:picChg chg="add mod ord">
          <ac:chgData name="Andres Peñalba Garcia Fiz" userId="S::andres.pennalba@estudiante.uam.es::34d854b6-a638-403d-96b4-3c00c34d9ef6" providerId="AD" clId="Web-{63B2BA03-3447-EAD4-E664-DCD3050C9C68}" dt="2024-02-22T08:11:48.184" v="64" actId="1076"/>
          <ac:picMkLst>
            <pc:docMk/>
            <pc:sldMk cId="1593053289" sldId="268"/>
            <ac:picMk id="4" creationId="{5221F878-1C82-759A-F1D3-2E418ECF2818}"/>
          </ac:picMkLst>
        </pc:picChg>
        <pc:picChg chg="mod">
          <ac:chgData name="Andres Peñalba Garcia Fiz" userId="S::andres.pennalba@estudiante.uam.es::34d854b6-a638-403d-96b4-3c00c34d9ef6" providerId="AD" clId="Web-{63B2BA03-3447-EAD4-E664-DCD3050C9C68}" dt="2024-02-22T08:35:59.516" v="819" actId="14100"/>
          <ac:picMkLst>
            <pc:docMk/>
            <pc:sldMk cId="1593053289" sldId="268"/>
            <ac:picMk id="9" creationId="{A193DEB4-624D-5BB4-4C94-765278850EBD}"/>
          </ac:picMkLst>
        </pc:picChg>
        <pc:picChg chg="mod">
          <ac:chgData name="Andres Peñalba Garcia Fiz" userId="S::andres.pennalba@estudiante.uam.es::34d854b6-a638-403d-96b4-3c00c34d9ef6" providerId="AD" clId="Web-{63B2BA03-3447-EAD4-E664-DCD3050C9C68}" dt="2024-02-22T08:36:09.266" v="821" actId="1076"/>
          <ac:picMkLst>
            <pc:docMk/>
            <pc:sldMk cId="1593053289" sldId="268"/>
            <ac:picMk id="10" creationId="{466D7922-5EF3-729E-0C4C-6834A247DD9F}"/>
          </ac:picMkLst>
        </pc:picChg>
      </pc:sldChg>
      <pc:sldChg chg="addSp modSp">
        <pc:chgData name="Andres Peñalba Garcia Fiz" userId="S::andres.pennalba@estudiante.uam.es::34d854b6-a638-403d-96b4-3c00c34d9ef6" providerId="AD" clId="Web-{63B2BA03-3447-EAD4-E664-DCD3050C9C68}" dt="2024-02-22T08:41:10.649" v="836" actId="1076"/>
        <pc:sldMkLst>
          <pc:docMk/>
          <pc:sldMk cId="984612548" sldId="269"/>
        </pc:sldMkLst>
        <pc:spChg chg="add mod">
          <ac:chgData name="Andres Peñalba Garcia Fiz" userId="S::andres.pennalba@estudiante.uam.es::34d854b6-a638-403d-96b4-3c00c34d9ef6" providerId="AD" clId="Web-{63B2BA03-3447-EAD4-E664-DCD3050C9C68}" dt="2024-02-22T08:15:44.737" v="204" actId="14100"/>
          <ac:spMkLst>
            <pc:docMk/>
            <pc:sldMk cId="984612548" sldId="269"/>
            <ac:spMk id="4" creationId="{FFBCB55B-8AFB-C972-2CBF-EC0E4B79A185}"/>
          </ac:spMkLst>
        </pc:spChg>
        <pc:picChg chg="add mod modCrop">
          <ac:chgData name="Andres Peñalba Garcia Fiz" userId="S::andres.pennalba@estudiante.uam.es::34d854b6-a638-403d-96b4-3c00c34d9ef6" providerId="AD" clId="Web-{63B2BA03-3447-EAD4-E664-DCD3050C9C68}" dt="2024-02-22T08:41:10.649" v="836" actId="1076"/>
          <ac:picMkLst>
            <pc:docMk/>
            <pc:sldMk cId="984612548" sldId="269"/>
            <ac:picMk id="10" creationId="{65764AC5-222F-E36A-4D9F-45B67119E5F8}"/>
          </ac:picMkLst>
        </pc:picChg>
      </pc:sldChg>
      <pc:sldChg chg="modSp add del ord replId">
        <pc:chgData name="Andres Peñalba Garcia Fiz" userId="S::andres.pennalba@estudiante.uam.es::34d854b6-a638-403d-96b4-3c00c34d9ef6" providerId="AD" clId="Web-{63B2BA03-3447-EAD4-E664-DCD3050C9C68}" dt="2024-02-22T08:33:07.590" v="807"/>
        <pc:sldMkLst>
          <pc:docMk/>
          <pc:sldMk cId="35619382" sldId="272"/>
        </pc:sldMkLst>
        <pc:spChg chg="mod">
          <ac:chgData name="Andres Peñalba Garcia Fiz" userId="S::andres.pennalba@estudiante.uam.es::34d854b6-a638-403d-96b4-3c00c34d9ef6" providerId="AD" clId="Web-{63B2BA03-3447-EAD4-E664-DCD3050C9C68}" dt="2024-02-22T08:32:55.012" v="806" actId="20577"/>
          <ac:spMkLst>
            <pc:docMk/>
            <pc:sldMk cId="35619382" sldId="272"/>
            <ac:spMk id="2" creationId="{64B8F051-C460-8034-C9E5-789C21556C93}"/>
          </ac:spMkLst>
        </pc:spChg>
      </pc:sldChg>
    </pc:docChg>
  </pc:docChgLst>
  <pc:docChgLst>
    <pc:chgData name="Miguel Ibañez Gonzalez" userId="S::miguel.ibannezg@estudiante.uam.es::2e8bdf4e-8132-416e-a843-fb72226c99dc" providerId="AD" clId="Web-{4CB97E24-4768-835E-DC3C-550FEA2C3319}"/>
    <pc:docChg chg="modSld">
      <pc:chgData name="Miguel Ibañez Gonzalez" userId="S::miguel.ibannezg@estudiante.uam.es::2e8bdf4e-8132-416e-a843-fb72226c99dc" providerId="AD" clId="Web-{4CB97E24-4768-835E-DC3C-550FEA2C3319}" dt="2024-02-25T15:07:47.990" v="445" actId="14100"/>
      <pc:docMkLst>
        <pc:docMk/>
      </pc:docMkLst>
      <pc:sldChg chg="addSp delSp modSp">
        <pc:chgData name="Miguel Ibañez Gonzalez" userId="S::miguel.ibannezg@estudiante.uam.es::2e8bdf4e-8132-416e-a843-fb72226c99dc" providerId="AD" clId="Web-{4CB97E24-4768-835E-DC3C-550FEA2C3319}" dt="2024-02-25T15:07:47.990" v="445" actId="14100"/>
        <pc:sldMkLst>
          <pc:docMk/>
          <pc:sldMk cId="731485986" sldId="267"/>
        </pc:sldMkLst>
        <pc:spChg chg="mod">
          <ac:chgData name="Miguel Ibañez Gonzalez" userId="S::miguel.ibannezg@estudiante.uam.es::2e8bdf4e-8132-416e-a843-fb72226c99dc" providerId="AD" clId="Web-{4CB97E24-4768-835E-DC3C-550FEA2C3319}" dt="2024-02-25T14:42:56.766" v="13" actId="1076"/>
          <ac:spMkLst>
            <pc:docMk/>
            <pc:sldMk cId="731485986" sldId="267"/>
            <ac:spMk id="2" creationId="{64B8F051-C460-8034-C9E5-789C21556C93}"/>
          </ac:spMkLst>
        </pc:spChg>
        <pc:spChg chg="mod">
          <ac:chgData name="Miguel Ibañez Gonzalez" userId="S::miguel.ibannezg@estudiante.uam.es::2e8bdf4e-8132-416e-a843-fb72226c99dc" providerId="AD" clId="Web-{4CB97E24-4768-835E-DC3C-550FEA2C3319}" dt="2024-02-25T15:02:57.046" v="323" actId="14100"/>
          <ac:spMkLst>
            <pc:docMk/>
            <pc:sldMk cId="731485986" sldId="267"/>
            <ac:spMk id="3" creationId="{C08996C8-BA6B-A9FD-1219-9142BE44170D}"/>
          </ac:spMkLst>
        </pc:spChg>
        <pc:spChg chg="add mod">
          <ac:chgData name="Miguel Ibañez Gonzalez" userId="S::miguel.ibannezg@estudiante.uam.es::2e8bdf4e-8132-416e-a843-fb72226c99dc" providerId="AD" clId="Web-{4CB97E24-4768-835E-DC3C-550FEA2C3319}" dt="2024-02-25T15:07:47.990" v="445" actId="14100"/>
          <ac:spMkLst>
            <pc:docMk/>
            <pc:sldMk cId="731485986" sldId="267"/>
            <ac:spMk id="4" creationId="{994ABFFB-8D1F-784C-C166-3F5B35549B75}"/>
          </ac:spMkLst>
        </pc:spChg>
        <pc:picChg chg="add del mod">
          <ac:chgData name="Miguel Ibañez Gonzalez" userId="S::miguel.ibannezg@estudiante.uam.es::2e8bdf4e-8132-416e-a843-fb72226c99dc" providerId="AD" clId="Web-{4CB97E24-4768-835E-DC3C-550FEA2C3319}" dt="2024-02-25T14:51:32.357" v="203"/>
          <ac:picMkLst>
            <pc:docMk/>
            <pc:sldMk cId="731485986" sldId="267"/>
            <ac:picMk id="8" creationId="{27B95D2A-BAB8-199D-DE3C-B625CAF4534B}"/>
          </ac:picMkLst>
        </pc:picChg>
        <pc:picChg chg="add del mod">
          <ac:chgData name="Miguel Ibañez Gonzalez" userId="S::miguel.ibannezg@estudiante.uam.es::2e8bdf4e-8132-416e-a843-fb72226c99dc" providerId="AD" clId="Web-{4CB97E24-4768-835E-DC3C-550FEA2C3319}" dt="2024-02-25T14:51:53.436" v="205"/>
          <ac:picMkLst>
            <pc:docMk/>
            <pc:sldMk cId="731485986" sldId="267"/>
            <ac:picMk id="9" creationId="{D5774FF1-384B-6579-39EC-AD88D8FD0739}"/>
          </ac:picMkLst>
        </pc:picChg>
        <pc:picChg chg="add del mod modCrop">
          <ac:chgData name="Miguel Ibañez Gonzalez" userId="S::miguel.ibannezg@estudiante.uam.es::2e8bdf4e-8132-416e-a843-fb72226c99dc" providerId="AD" clId="Web-{4CB97E24-4768-835E-DC3C-550FEA2C3319}" dt="2024-02-25T15:02:59.108" v="324" actId="1076"/>
          <ac:picMkLst>
            <pc:docMk/>
            <pc:sldMk cId="731485986" sldId="267"/>
            <ac:picMk id="10" creationId="{B66F0DD4-130F-8CA2-B65B-ED38E4A4C70B}"/>
          </ac:picMkLst>
        </pc:picChg>
        <pc:picChg chg="add mod">
          <ac:chgData name="Miguel Ibañez Gonzalez" userId="S::miguel.ibannezg@estudiante.uam.es::2e8bdf4e-8132-416e-a843-fb72226c99dc" providerId="AD" clId="Web-{4CB97E24-4768-835E-DC3C-550FEA2C3319}" dt="2024-02-25T15:03:00.593" v="325" actId="1076"/>
          <ac:picMkLst>
            <pc:docMk/>
            <pc:sldMk cId="731485986" sldId="267"/>
            <ac:picMk id="11" creationId="{A72AF457-2112-441A-6952-C320DDA52DFC}"/>
          </ac:picMkLst>
        </pc:picChg>
        <pc:picChg chg="add mod">
          <ac:chgData name="Miguel Ibañez Gonzalez" userId="S::miguel.ibannezg@estudiante.uam.es::2e8bdf4e-8132-416e-a843-fb72226c99dc" providerId="AD" clId="Web-{4CB97E24-4768-835E-DC3C-550FEA2C3319}" dt="2024-02-25T15:03:44.766" v="327" actId="1076"/>
          <ac:picMkLst>
            <pc:docMk/>
            <pc:sldMk cId="731485986" sldId="267"/>
            <ac:picMk id="12" creationId="{10FD4658-AF1A-217F-A2F4-8D0B12D1C197}"/>
          </ac:picMkLst>
        </pc:picChg>
      </pc:sldChg>
    </pc:docChg>
  </pc:docChgLst>
  <pc:docChgLst>
    <pc:chgData name="Alexandra Conache" userId="S::alexandra.conache@estudiante.uam.es::397a6dca-bc19-476b-a3dc-8e374962d686" providerId="AD" clId="Web-{121896E5-0CB2-9EB5-F9EB-B2B4B9F94A84}"/>
    <pc:docChg chg="addSld delSld modSld sldOrd">
      <pc:chgData name="Alexandra Conache" userId="S::alexandra.conache@estudiante.uam.es::397a6dca-bc19-476b-a3dc-8e374962d686" providerId="AD" clId="Web-{121896E5-0CB2-9EB5-F9EB-B2B4B9F94A84}" dt="2024-02-26T16:26:09.289" v="303" actId="1076"/>
      <pc:docMkLst>
        <pc:docMk/>
      </pc:docMkLst>
      <pc:sldChg chg="modSp">
        <pc:chgData name="Alexandra Conache" userId="S::alexandra.conache@estudiante.uam.es::397a6dca-bc19-476b-a3dc-8e374962d686" providerId="AD" clId="Web-{121896E5-0CB2-9EB5-F9EB-B2B4B9F94A84}" dt="2024-02-26T16:26:09.289" v="303" actId="1076"/>
        <pc:sldMkLst>
          <pc:docMk/>
          <pc:sldMk cId="3967842397" sldId="271"/>
        </pc:sldMkLst>
        <pc:spChg chg="mod">
          <ac:chgData name="Alexandra Conache" userId="S::alexandra.conache@estudiante.uam.es::397a6dca-bc19-476b-a3dc-8e374962d686" providerId="AD" clId="Web-{121896E5-0CB2-9EB5-F9EB-B2B4B9F94A84}" dt="2024-02-26T16:26:09.289" v="303" actId="1076"/>
          <ac:spMkLst>
            <pc:docMk/>
            <pc:sldMk cId="3967842397" sldId="271"/>
            <ac:spMk id="2" creationId="{ACD2E88F-FE89-26AC-71FA-4012AE6089DF}"/>
          </ac:spMkLst>
        </pc:spChg>
      </pc:sldChg>
      <pc:sldChg chg="new del">
        <pc:chgData name="Alexandra Conache" userId="S::alexandra.conache@estudiante.uam.es::397a6dca-bc19-476b-a3dc-8e374962d686" providerId="AD" clId="Web-{121896E5-0CB2-9EB5-F9EB-B2B4B9F94A84}" dt="2024-02-26T15:39:47.666" v="3"/>
        <pc:sldMkLst>
          <pc:docMk/>
          <pc:sldMk cId="1828507000" sldId="273"/>
        </pc:sldMkLst>
      </pc:sldChg>
      <pc:sldChg chg="addSp delSp modSp add mod ord replId modClrScheme addAnim delDesignElem chgLayout modNotes">
        <pc:chgData name="Alexandra Conache" userId="S::alexandra.conache@estudiante.uam.es::397a6dca-bc19-476b-a3dc-8e374962d686" providerId="AD" clId="Web-{121896E5-0CB2-9EB5-F9EB-B2B4B9F94A84}" dt="2024-02-26T16:24:13.237" v="250"/>
        <pc:sldMkLst>
          <pc:docMk/>
          <pc:sldMk cId="1453949618" sldId="274"/>
        </pc:sldMkLst>
        <pc:spChg chg="del mod ord">
          <ac:chgData name="Alexandra Conache" userId="S::alexandra.conache@estudiante.uam.es::397a6dca-bc19-476b-a3dc-8e374962d686" providerId="AD" clId="Web-{121896E5-0CB2-9EB5-F9EB-B2B4B9F94A84}" dt="2024-02-26T16:02:45.188" v="174"/>
          <ac:spMkLst>
            <pc:docMk/>
            <pc:sldMk cId="1453949618" sldId="274"/>
            <ac:spMk id="2" creationId="{64B8F051-C460-8034-C9E5-789C21556C93}"/>
          </ac:spMkLst>
        </pc:spChg>
        <pc:spChg chg="mod ord">
          <ac:chgData name="Alexandra Conache" userId="S::alexandra.conache@estudiante.uam.es::397a6dca-bc19-476b-a3dc-8e374962d686" providerId="AD" clId="Web-{121896E5-0CB2-9EB5-F9EB-B2B4B9F94A84}" dt="2024-02-26T16:11:08.738" v="234" actId="1076"/>
          <ac:spMkLst>
            <pc:docMk/>
            <pc:sldMk cId="1453949618" sldId="274"/>
            <ac:spMk id="3" creationId="{C08996C8-BA6B-A9FD-1219-9142BE44170D}"/>
          </ac:spMkLst>
        </pc:spChg>
        <pc:spChg chg="add del mod ord">
          <ac:chgData name="Alexandra Conache" userId="S::alexandra.conache@estudiante.uam.es::397a6dca-bc19-476b-a3dc-8e374962d686" providerId="AD" clId="Web-{121896E5-0CB2-9EB5-F9EB-B2B4B9F94A84}" dt="2024-02-26T15:46:17.009" v="38"/>
          <ac:spMkLst>
            <pc:docMk/>
            <pc:sldMk cId="1453949618" sldId="274"/>
            <ac:spMk id="4" creationId="{DD0C49CA-C0B3-3CA2-529D-C24660BBD9B9}"/>
          </ac:spMkLst>
        </pc:spChg>
        <pc:spChg chg="add del">
          <ac:chgData name="Alexandra Conache" userId="S::alexandra.conache@estudiante.uam.es::397a6dca-bc19-476b-a3dc-8e374962d686" providerId="AD" clId="Web-{121896E5-0CB2-9EB5-F9EB-B2B4B9F94A84}" dt="2024-02-26T15:46:17.009" v="38"/>
          <ac:spMkLst>
            <pc:docMk/>
            <pc:sldMk cId="1453949618" sldId="274"/>
            <ac:spMk id="5" creationId="{979E27D9-03C7-44E2-9FF8-15D0C8506AF7}"/>
          </ac:spMkLst>
        </pc:spChg>
        <pc:spChg chg="add del">
          <ac:chgData name="Alexandra Conache" userId="S::alexandra.conache@estudiante.uam.es::397a6dca-bc19-476b-a3dc-8e374962d686" providerId="AD" clId="Web-{121896E5-0CB2-9EB5-F9EB-B2B4B9F94A84}" dt="2024-02-26T15:46:17.009" v="38"/>
          <ac:spMkLst>
            <pc:docMk/>
            <pc:sldMk cId="1453949618" sldId="274"/>
            <ac:spMk id="6" creationId="{EEBF1590-3B36-48EE-A89D-3B6F3CB256AB}"/>
          </ac:spMkLst>
        </pc:spChg>
        <pc:spChg chg="add del">
          <ac:chgData name="Alexandra Conache" userId="S::alexandra.conache@estudiante.uam.es::397a6dca-bc19-476b-a3dc-8e374962d686" providerId="AD" clId="Web-{121896E5-0CB2-9EB5-F9EB-B2B4B9F94A84}" dt="2024-02-26T15:46:17.009" v="38"/>
          <ac:spMkLst>
            <pc:docMk/>
            <pc:sldMk cId="1453949618" sldId="274"/>
            <ac:spMk id="7" creationId="{AC8F6C8C-AB5A-4548-942D-E3FD40ACBC49}"/>
          </ac:spMkLst>
        </pc:spChg>
        <pc:spChg chg="add del mod ord">
          <ac:chgData name="Alexandra Conache" userId="S::alexandra.conache@estudiante.uam.es::397a6dca-bc19-476b-a3dc-8e374962d686" providerId="AD" clId="Web-{121896E5-0CB2-9EB5-F9EB-B2B4B9F94A84}" dt="2024-02-26T15:46:17.009" v="38"/>
          <ac:spMkLst>
            <pc:docMk/>
            <pc:sldMk cId="1453949618" sldId="274"/>
            <ac:spMk id="8" creationId="{D597B978-A5F4-AC5F-D908-96ABA8A81B23}"/>
          </ac:spMkLst>
        </pc:spChg>
        <pc:spChg chg="add del mod ord">
          <ac:chgData name="Alexandra Conache" userId="S::alexandra.conache@estudiante.uam.es::397a6dca-bc19-476b-a3dc-8e374962d686" providerId="AD" clId="Web-{121896E5-0CB2-9EB5-F9EB-B2B4B9F94A84}" dt="2024-02-26T15:46:17.009" v="38"/>
          <ac:spMkLst>
            <pc:docMk/>
            <pc:sldMk cId="1453949618" sldId="274"/>
            <ac:spMk id="9" creationId="{7DD0B4A1-9361-DE31-5007-F09E397A0E10}"/>
          </ac:spMkLst>
        </pc:spChg>
        <pc:spChg chg="add del mod">
          <ac:chgData name="Alexandra Conache" userId="S::alexandra.conache@estudiante.uam.es::397a6dca-bc19-476b-a3dc-8e374962d686" providerId="AD" clId="Web-{121896E5-0CB2-9EB5-F9EB-B2B4B9F94A84}" dt="2024-02-26T16:02:49.235" v="175"/>
          <ac:spMkLst>
            <pc:docMk/>
            <pc:sldMk cId="1453949618" sldId="274"/>
            <ac:spMk id="13" creationId="{0015E86B-D9D4-C048-D2C3-5077365C0D8F}"/>
          </ac:spMkLst>
        </pc:spChg>
        <pc:picChg chg="add mod">
          <ac:chgData name="Alexandra Conache" userId="S::alexandra.conache@estudiante.uam.es::397a6dca-bc19-476b-a3dc-8e374962d686" providerId="AD" clId="Web-{121896E5-0CB2-9EB5-F9EB-B2B4B9F94A84}" dt="2024-02-26T16:10:48.034" v="232" actId="1076"/>
          <ac:picMkLst>
            <pc:docMk/>
            <pc:sldMk cId="1453949618" sldId="274"/>
            <ac:picMk id="11" creationId="{65617132-9AE0-CB42-2013-BDC6648C4492}"/>
          </ac:picMkLst>
        </pc:picChg>
      </pc:sldChg>
      <pc:sldChg chg="add replId">
        <pc:chgData name="Alexandra Conache" userId="S::alexandra.conache@estudiante.uam.es::397a6dca-bc19-476b-a3dc-8e374962d686" providerId="AD" clId="Web-{121896E5-0CB2-9EB5-F9EB-B2B4B9F94A84}" dt="2024-02-26T16:24:19.941" v="251"/>
        <pc:sldMkLst>
          <pc:docMk/>
          <pc:sldMk cId="71648728" sldId="275"/>
        </pc:sldMkLst>
      </pc:sldChg>
    </pc:docChg>
  </pc:docChgLst>
  <pc:docChgLst>
    <pc:chgData name="Jaime Sánchez Esteban" userId="S::jaime.sancheze@estudiante.uam.es::4926f2ea-3b5a-4ae7-acef-8b8793270d8d" providerId="AD" clId="Web-{4E97C8F3-9E01-838F-9FA0-0CECBDF8E691}"/>
    <pc:docChg chg="addSld modSld">
      <pc:chgData name="Jaime Sánchez Esteban" userId="S::jaime.sancheze@estudiante.uam.es::4926f2ea-3b5a-4ae7-acef-8b8793270d8d" providerId="AD" clId="Web-{4E97C8F3-9E01-838F-9FA0-0CECBDF8E691}" dt="2024-02-22T08:58:12.461" v="1365" actId="1076"/>
      <pc:docMkLst>
        <pc:docMk/>
      </pc:docMkLst>
      <pc:sldChg chg="modSp">
        <pc:chgData name="Jaime Sánchez Esteban" userId="S::jaime.sancheze@estudiante.uam.es::4926f2ea-3b5a-4ae7-acef-8b8793270d8d" providerId="AD" clId="Web-{4E97C8F3-9E01-838F-9FA0-0CECBDF8E691}" dt="2024-02-22T08:11:44.528" v="1" actId="20577"/>
        <pc:sldMkLst>
          <pc:docMk/>
          <pc:sldMk cId="3541247108" sldId="257"/>
        </pc:sldMkLst>
        <pc:graphicFrameChg chg="modGraphic">
          <ac:chgData name="Jaime Sánchez Esteban" userId="S::jaime.sancheze@estudiante.uam.es::4926f2ea-3b5a-4ae7-acef-8b8793270d8d" providerId="AD" clId="Web-{4E97C8F3-9E01-838F-9FA0-0CECBDF8E691}" dt="2024-02-22T08:11:44.528" v="1" actId="20577"/>
          <ac:graphicFrameMkLst>
            <pc:docMk/>
            <pc:sldMk cId="3541247108" sldId="257"/>
            <ac:graphicFrameMk id="5" creationId="{FC6086EC-BB08-4399-42C0-E479C4B755D2}"/>
          </ac:graphicFrameMkLst>
        </pc:graphicFrameChg>
      </pc:sldChg>
      <pc:sldChg chg="addSp delSp modSp">
        <pc:chgData name="Jaime Sánchez Esteban" userId="S::jaime.sancheze@estudiante.uam.es::4926f2ea-3b5a-4ae7-acef-8b8793270d8d" providerId="AD" clId="Web-{4E97C8F3-9E01-838F-9FA0-0CECBDF8E691}" dt="2024-02-22T08:54:10.374" v="1135" actId="1076"/>
        <pc:sldMkLst>
          <pc:docMk/>
          <pc:sldMk cId="1966115095" sldId="262"/>
        </pc:sldMkLst>
        <pc:spChg chg="mod">
          <ac:chgData name="Jaime Sánchez Esteban" userId="S::jaime.sancheze@estudiante.uam.es::4926f2ea-3b5a-4ae7-acef-8b8793270d8d" providerId="AD" clId="Web-{4E97C8F3-9E01-838F-9FA0-0CECBDF8E691}" dt="2024-02-22T08:54:07.343" v="1134" actId="1076"/>
          <ac:spMkLst>
            <pc:docMk/>
            <pc:sldMk cId="1966115095" sldId="262"/>
            <ac:spMk id="2" creationId="{64B8F051-C460-8034-C9E5-789C21556C93}"/>
          </ac:spMkLst>
        </pc:spChg>
        <pc:spChg chg="del mod">
          <ac:chgData name="Jaime Sánchez Esteban" userId="S::jaime.sancheze@estudiante.uam.es::4926f2ea-3b5a-4ae7-acef-8b8793270d8d" providerId="AD" clId="Web-{4E97C8F3-9E01-838F-9FA0-0CECBDF8E691}" dt="2024-02-22T08:37:56.103" v="822"/>
          <ac:spMkLst>
            <pc:docMk/>
            <pc:sldMk cId="1966115095" sldId="262"/>
            <ac:spMk id="4" creationId="{729CE032-DC74-4A0E-04CC-0CA2354F7828}"/>
          </ac:spMkLst>
        </pc:spChg>
        <pc:spChg chg="add mod">
          <ac:chgData name="Jaime Sánchez Esteban" userId="S::jaime.sancheze@estudiante.uam.es::4926f2ea-3b5a-4ae7-acef-8b8793270d8d" providerId="AD" clId="Web-{4E97C8F3-9E01-838F-9FA0-0CECBDF8E691}" dt="2024-02-22T08:54:10.374" v="1135" actId="1076"/>
          <ac:spMkLst>
            <pc:docMk/>
            <pc:sldMk cId="1966115095" sldId="262"/>
            <ac:spMk id="8" creationId="{9F5D63FF-48DB-2141-6C8E-6577C6F1C08D}"/>
          </ac:spMkLst>
        </pc:spChg>
        <pc:picChg chg="add del mod modCrop">
          <ac:chgData name="Jaime Sánchez Esteban" userId="S::jaime.sancheze@estudiante.uam.es::4926f2ea-3b5a-4ae7-acef-8b8793270d8d" providerId="AD" clId="Web-{4E97C8F3-9E01-838F-9FA0-0CECBDF8E691}" dt="2024-02-22T08:50:31.960" v="891"/>
          <ac:picMkLst>
            <pc:docMk/>
            <pc:sldMk cId="1966115095" sldId="262"/>
            <ac:picMk id="9" creationId="{D2FC1B83-FED8-C346-5BF1-62B3AE8F44E5}"/>
          </ac:picMkLst>
        </pc:picChg>
        <pc:picChg chg="add mod">
          <ac:chgData name="Jaime Sánchez Esteban" userId="S::jaime.sancheze@estudiante.uam.es::4926f2ea-3b5a-4ae7-acef-8b8793270d8d" providerId="AD" clId="Web-{4E97C8F3-9E01-838F-9FA0-0CECBDF8E691}" dt="2024-02-22T08:47:47.297" v="849" actId="14100"/>
          <ac:picMkLst>
            <pc:docMk/>
            <pc:sldMk cId="1966115095" sldId="262"/>
            <ac:picMk id="10" creationId="{65A98F71-497D-96AE-E786-5B685CEB92BE}"/>
          </ac:picMkLst>
        </pc:picChg>
      </pc:sldChg>
      <pc:sldChg chg="modSp">
        <pc:chgData name="Jaime Sánchez Esteban" userId="S::jaime.sancheze@estudiante.uam.es::4926f2ea-3b5a-4ae7-acef-8b8793270d8d" providerId="AD" clId="Web-{4E97C8F3-9E01-838F-9FA0-0CECBDF8E691}" dt="2024-02-22T08:58:12.461" v="1365" actId="1076"/>
        <pc:sldMkLst>
          <pc:docMk/>
          <pc:sldMk cId="4050499146" sldId="265"/>
        </pc:sldMkLst>
        <pc:spChg chg="mod">
          <ac:chgData name="Jaime Sánchez Esteban" userId="S::jaime.sancheze@estudiante.uam.es::4926f2ea-3b5a-4ae7-acef-8b8793270d8d" providerId="AD" clId="Web-{4E97C8F3-9E01-838F-9FA0-0CECBDF8E691}" dt="2024-02-22T08:58:12.461" v="1365" actId="1076"/>
          <ac:spMkLst>
            <pc:docMk/>
            <pc:sldMk cId="4050499146" sldId="265"/>
            <ac:spMk id="2" creationId="{64B8F051-C460-8034-C9E5-789C21556C93}"/>
          </ac:spMkLst>
        </pc:spChg>
        <pc:spChg chg="mod">
          <ac:chgData name="Jaime Sánchez Esteban" userId="S::jaime.sancheze@estudiante.uam.es::4926f2ea-3b5a-4ae7-acef-8b8793270d8d" providerId="AD" clId="Web-{4E97C8F3-9E01-838F-9FA0-0CECBDF8E691}" dt="2024-02-22T08:58:01.101" v="1361" actId="1076"/>
          <ac:spMkLst>
            <pc:docMk/>
            <pc:sldMk cId="4050499146" sldId="265"/>
            <ac:spMk id="3" creationId="{C08996C8-BA6B-A9FD-1219-9142BE44170D}"/>
          </ac:spMkLst>
        </pc:spChg>
      </pc:sldChg>
      <pc:sldChg chg="addSp modSp">
        <pc:chgData name="Jaime Sánchez Esteban" userId="S::jaime.sancheze@estudiante.uam.es::4926f2ea-3b5a-4ae7-acef-8b8793270d8d" providerId="AD" clId="Web-{4E97C8F3-9E01-838F-9FA0-0CECBDF8E691}" dt="2024-02-22T08:34:18.502" v="616" actId="20577"/>
        <pc:sldMkLst>
          <pc:docMk/>
          <pc:sldMk cId="1593053289" sldId="268"/>
        </pc:sldMkLst>
        <pc:spChg chg="mod ord">
          <ac:chgData name="Jaime Sánchez Esteban" userId="S::jaime.sancheze@estudiante.uam.es::4926f2ea-3b5a-4ae7-acef-8b8793270d8d" providerId="AD" clId="Web-{4E97C8F3-9E01-838F-9FA0-0CECBDF8E691}" dt="2024-02-22T08:34:18.502" v="616" actId="20577"/>
          <ac:spMkLst>
            <pc:docMk/>
            <pc:sldMk cId="1593053289" sldId="268"/>
            <ac:spMk id="2" creationId="{64B8F051-C460-8034-C9E5-789C21556C93}"/>
          </ac:spMkLst>
        </pc:spChg>
        <pc:spChg chg="ord">
          <ac:chgData name="Jaime Sánchez Esteban" userId="S::jaime.sancheze@estudiante.uam.es::4926f2ea-3b5a-4ae7-acef-8b8793270d8d" providerId="AD" clId="Web-{4E97C8F3-9E01-838F-9FA0-0CECBDF8E691}" dt="2024-02-22T08:19:12.105" v="249"/>
          <ac:spMkLst>
            <pc:docMk/>
            <pc:sldMk cId="1593053289" sldId="268"/>
            <ac:spMk id="5" creationId="{979E27D9-03C7-44E2-9FF8-15D0C8506AF7}"/>
          </ac:spMkLst>
        </pc:spChg>
        <pc:spChg chg="mod">
          <ac:chgData name="Jaime Sánchez Esteban" userId="S::jaime.sancheze@estudiante.uam.es::4926f2ea-3b5a-4ae7-acef-8b8793270d8d" providerId="AD" clId="Web-{4E97C8F3-9E01-838F-9FA0-0CECBDF8E691}" dt="2024-02-22T08:22:56.724" v="277" actId="20577"/>
          <ac:spMkLst>
            <pc:docMk/>
            <pc:sldMk cId="1593053289" sldId="268"/>
            <ac:spMk id="8" creationId="{5807E74A-C844-35B2-1E79-FD112BDD4813}"/>
          </ac:spMkLst>
        </pc:spChg>
        <pc:picChg chg="mod ord">
          <ac:chgData name="Jaime Sánchez Esteban" userId="S::jaime.sancheze@estudiante.uam.es::4926f2ea-3b5a-4ae7-acef-8b8793270d8d" providerId="AD" clId="Web-{4E97C8F3-9E01-838F-9FA0-0CECBDF8E691}" dt="2024-02-22T08:19:29.889" v="255"/>
          <ac:picMkLst>
            <pc:docMk/>
            <pc:sldMk cId="1593053289" sldId="268"/>
            <ac:picMk id="4" creationId="{5221F878-1C82-759A-F1D3-2E418ECF2818}"/>
          </ac:picMkLst>
        </pc:picChg>
        <pc:picChg chg="add mod ord modCrop">
          <ac:chgData name="Jaime Sánchez Esteban" userId="S::jaime.sancheze@estudiante.uam.es::4926f2ea-3b5a-4ae7-acef-8b8793270d8d" providerId="AD" clId="Web-{4E97C8F3-9E01-838F-9FA0-0CECBDF8E691}" dt="2024-02-22T08:20:08.262" v="263" actId="14100"/>
          <ac:picMkLst>
            <pc:docMk/>
            <pc:sldMk cId="1593053289" sldId="268"/>
            <ac:picMk id="9" creationId="{A193DEB4-624D-5BB4-4C94-765278850EBD}"/>
          </ac:picMkLst>
        </pc:picChg>
        <pc:picChg chg="add mod ord modCrop">
          <ac:chgData name="Jaime Sánchez Esteban" userId="S::jaime.sancheze@estudiante.uam.es::4926f2ea-3b5a-4ae7-acef-8b8793270d8d" providerId="AD" clId="Web-{4E97C8F3-9E01-838F-9FA0-0CECBDF8E691}" dt="2024-02-22T08:19:55.621" v="261"/>
          <ac:picMkLst>
            <pc:docMk/>
            <pc:sldMk cId="1593053289" sldId="268"/>
            <ac:picMk id="10" creationId="{466D7922-5EF3-729E-0C4C-6834A247DD9F}"/>
          </ac:picMkLst>
        </pc:picChg>
      </pc:sldChg>
      <pc:sldChg chg="addSp delSp modSp">
        <pc:chgData name="Jaime Sánchez Esteban" userId="S::jaime.sancheze@estudiante.uam.es::4926f2ea-3b5a-4ae7-acef-8b8793270d8d" providerId="AD" clId="Web-{4E97C8F3-9E01-838F-9FA0-0CECBDF8E691}" dt="2024-02-22T08:32:07.981" v="597" actId="1076"/>
        <pc:sldMkLst>
          <pc:docMk/>
          <pc:sldMk cId="984612548" sldId="269"/>
        </pc:sldMkLst>
        <pc:spChg chg="mod">
          <ac:chgData name="Jaime Sánchez Esteban" userId="S::jaime.sancheze@estudiante.uam.es::4926f2ea-3b5a-4ae7-acef-8b8793270d8d" providerId="AD" clId="Web-{4E97C8F3-9E01-838F-9FA0-0CECBDF8E691}" dt="2024-02-22T08:28:19.910" v="564" actId="1076"/>
          <ac:spMkLst>
            <pc:docMk/>
            <pc:sldMk cId="984612548" sldId="269"/>
            <ac:spMk id="2" creationId="{64B8F051-C460-8034-C9E5-789C21556C93}"/>
          </ac:spMkLst>
        </pc:spChg>
        <pc:spChg chg="del">
          <ac:chgData name="Jaime Sánchez Esteban" userId="S::jaime.sancheze@estudiante.uam.es::4926f2ea-3b5a-4ae7-acef-8b8793270d8d" providerId="AD" clId="Web-{4E97C8F3-9E01-838F-9FA0-0CECBDF8E691}" dt="2024-02-22T08:20:28.810" v="265"/>
          <ac:spMkLst>
            <pc:docMk/>
            <pc:sldMk cId="984612548" sldId="269"/>
            <ac:spMk id="3" creationId="{C08996C8-BA6B-A9FD-1219-9142BE44170D}"/>
          </ac:spMkLst>
        </pc:spChg>
        <pc:spChg chg="mod">
          <ac:chgData name="Jaime Sánchez Esteban" userId="S::jaime.sancheze@estudiante.uam.es::4926f2ea-3b5a-4ae7-acef-8b8793270d8d" providerId="AD" clId="Web-{4E97C8F3-9E01-838F-9FA0-0CECBDF8E691}" dt="2024-02-22T08:28:23.364" v="565" actId="1076"/>
          <ac:spMkLst>
            <pc:docMk/>
            <pc:sldMk cId="984612548" sldId="269"/>
            <ac:spMk id="4" creationId="{FFBCB55B-8AFB-C972-2CBF-EC0E4B79A185}"/>
          </ac:spMkLst>
        </pc:spChg>
        <pc:spChg chg="add mod">
          <ac:chgData name="Jaime Sánchez Esteban" userId="S::jaime.sancheze@estudiante.uam.es::4926f2ea-3b5a-4ae7-acef-8b8793270d8d" providerId="AD" clId="Web-{4E97C8F3-9E01-838F-9FA0-0CECBDF8E691}" dt="2024-02-22T08:28:27.926" v="566" actId="1076"/>
          <ac:spMkLst>
            <pc:docMk/>
            <pc:sldMk cId="984612548" sldId="269"/>
            <ac:spMk id="8" creationId="{F75056D9-A7B3-7168-ECF8-439FC9C5B388}"/>
          </ac:spMkLst>
        </pc:spChg>
        <pc:picChg chg="add mod">
          <ac:chgData name="Jaime Sánchez Esteban" userId="S::jaime.sancheze@estudiante.uam.es::4926f2ea-3b5a-4ae7-acef-8b8793270d8d" providerId="AD" clId="Web-{4E97C8F3-9E01-838F-9FA0-0CECBDF8E691}" dt="2024-02-22T08:32:07.981" v="597" actId="1076"/>
          <ac:picMkLst>
            <pc:docMk/>
            <pc:sldMk cId="984612548" sldId="269"/>
            <ac:picMk id="9" creationId="{199EB557-9319-D236-170B-8F14AC1B801B}"/>
          </ac:picMkLst>
        </pc:picChg>
      </pc:sldChg>
      <pc:sldChg chg="modSp add replId">
        <pc:chgData name="Jaime Sánchez Esteban" userId="S::jaime.sancheze@estudiante.uam.es::4926f2ea-3b5a-4ae7-acef-8b8793270d8d" providerId="AD" clId="Web-{4E97C8F3-9E01-838F-9FA0-0CECBDF8E691}" dt="2024-02-22T08:30:03.181" v="589" actId="1076"/>
        <pc:sldMkLst>
          <pc:docMk/>
          <pc:sldMk cId="3967842397" sldId="271"/>
        </pc:sldMkLst>
        <pc:spChg chg="mod">
          <ac:chgData name="Jaime Sánchez Esteban" userId="S::jaime.sancheze@estudiante.uam.es::4926f2ea-3b5a-4ae7-acef-8b8793270d8d" providerId="AD" clId="Web-{4E97C8F3-9E01-838F-9FA0-0CECBDF8E691}" dt="2024-02-22T08:30:03.181" v="589" actId="1076"/>
          <ac:spMkLst>
            <pc:docMk/>
            <pc:sldMk cId="3967842397" sldId="271"/>
            <ac:spMk id="2" creationId="{ACD2E88F-FE89-26AC-71FA-4012AE6089DF}"/>
          </ac:spMkLst>
        </pc:spChg>
      </pc:sldChg>
      <pc:sldChg chg="modSp">
        <pc:chgData name="Jaime Sánchez Esteban" userId="S::jaime.sancheze@estudiante.uam.es::4926f2ea-3b5a-4ae7-acef-8b8793270d8d" providerId="AD" clId="Web-{4E97C8F3-9E01-838F-9FA0-0CECBDF8E691}" dt="2024-02-22T08:33:03.014" v="613" actId="20577"/>
        <pc:sldMkLst>
          <pc:docMk/>
          <pc:sldMk cId="35619382" sldId="272"/>
        </pc:sldMkLst>
        <pc:spChg chg="mod">
          <ac:chgData name="Jaime Sánchez Esteban" userId="S::jaime.sancheze@estudiante.uam.es::4926f2ea-3b5a-4ae7-acef-8b8793270d8d" providerId="AD" clId="Web-{4E97C8F3-9E01-838F-9FA0-0CECBDF8E691}" dt="2024-02-22T08:33:03.014" v="613" actId="20577"/>
          <ac:spMkLst>
            <pc:docMk/>
            <pc:sldMk cId="35619382" sldId="272"/>
            <ac:spMk id="3" creationId="{C08996C8-BA6B-A9FD-1219-9142BE44170D}"/>
          </ac:spMkLst>
        </pc:spChg>
      </pc:sldChg>
    </pc:docChg>
  </pc:docChgLst>
  <pc:docChgLst>
    <pc:chgData name="Miguel Ibañez Gonzalez" userId="S::miguel.ibannezg@estudiante.uam.es::2e8bdf4e-8132-416e-a843-fb72226c99dc" providerId="AD" clId="Web-{1C57761F-A842-D50F-3A54-E7145EB0B8AF}"/>
    <pc:docChg chg="addSld modSld">
      <pc:chgData name="Miguel Ibañez Gonzalez" userId="S::miguel.ibannezg@estudiante.uam.es::2e8bdf4e-8132-416e-a843-fb72226c99dc" providerId="AD" clId="Web-{1C57761F-A842-D50F-3A54-E7145EB0B8AF}" dt="2024-02-26T14:52:31.498" v="108"/>
      <pc:docMkLst>
        <pc:docMk/>
      </pc:docMkLst>
      <pc:sldChg chg="addSp delSp modSp modNotes">
        <pc:chgData name="Miguel Ibañez Gonzalez" userId="S::miguel.ibannezg@estudiante.uam.es::2e8bdf4e-8132-416e-a843-fb72226c99dc" providerId="AD" clId="Web-{1C57761F-A842-D50F-3A54-E7145EB0B8AF}" dt="2024-02-26T14:52:14.965" v="105"/>
        <pc:sldMkLst>
          <pc:docMk/>
          <pc:sldMk cId="731485986" sldId="267"/>
        </pc:sldMkLst>
        <pc:spChg chg="mod">
          <ac:chgData name="Miguel Ibañez Gonzalez" userId="S::miguel.ibannezg@estudiante.uam.es::2e8bdf4e-8132-416e-a843-fb72226c99dc" providerId="AD" clId="Web-{1C57761F-A842-D50F-3A54-E7145EB0B8AF}" dt="2024-02-26T14:09:08.412" v="41" actId="20577"/>
          <ac:spMkLst>
            <pc:docMk/>
            <pc:sldMk cId="731485986" sldId="267"/>
            <ac:spMk id="2" creationId="{64B8F051-C460-8034-C9E5-789C21556C93}"/>
          </ac:spMkLst>
        </pc:spChg>
        <pc:spChg chg="add del mod">
          <ac:chgData name="Miguel Ibañez Gonzalez" userId="S::miguel.ibannezg@estudiante.uam.es::2e8bdf4e-8132-416e-a843-fb72226c99dc" providerId="AD" clId="Web-{1C57761F-A842-D50F-3A54-E7145EB0B8AF}" dt="2024-02-26T14:12:54.404" v="61" actId="1076"/>
          <ac:spMkLst>
            <pc:docMk/>
            <pc:sldMk cId="731485986" sldId="267"/>
            <ac:spMk id="3" creationId="{C08996C8-BA6B-A9FD-1219-9142BE44170D}"/>
          </ac:spMkLst>
        </pc:spChg>
        <pc:spChg chg="del">
          <ac:chgData name="Miguel Ibañez Gonzalez" userId="S::miguel.ibannezg@estudiante.uam.es::2e8bdf4e-8132-416e-a843-fb72226c99dc" providerId="AD" clId="Web-{1C57761F-A842-D50F-3A54-E7145EB0B8AF}" dt="2024-02-26T14:09:00.943" v="32"/>
          <ac:spMkLst>
            <pc:docMk/>
            <pc:sldMk cId="731485986" sldId="267"/>
            <ac:spMk id="4" creationId="{994ABFFB-8D1F-784C-C166-3F5B35549B75}"/>
          </ac:spMkLst>
        </pc:spChg>
        <pc:spChg chg="add del mod">
          <ac:chgData name="Miguel Ibañez Gonzalez" userId="S::miguel.ibannezg@estudiante.uam.es::2e8bdf4e-8132-416e-a843-fb72226c99dc" providerId="AD" clId="Web-{1C57761F-A842-D50F-3A54-E7145EB0B8AF}" dt="2024-02-26T14:08:55.334" v="30"/>
          <ac:spMkLst>
            <pc:docMk/>
            <pc:sldMk cId="731485986" sldId="267"/>
            <ac:spMk id="15" creationId="{BDD7BBED-D8CA-7711-FD5B-548DD5369F71}"/>
          </ac:spMkLst>
        </pc:spChg>
        <pc:picChg chg="del">
          <ac:chgData name="Miguel Ibañez Gonzalez" userId="S::miguel.ibannezg@estudiante.uam.es::2e8bdf4e-8132-416e-a843-fb72226c99dc" providerId="AD" clId="Web-{1C57761F-A842-D50F-3A54-E7145EB0B8AF}" dt="2024-02-26T14:08:59.037" v="31"/>
          <ac:picMkLst>
            <pc:docMk/>
            <pc:sldMk cId="731485986" sldId="267"/>
            <ac:picMk id="8" creationId="{BE75471A-38AA-F226-00D6-D3D3DA467E76}"/>
          </ac:picMkLst>
        </pc:picChg>
        <pc:picChg chg="del">
          <ac:chgData name="Miguel Ibañez Gonzalez" userId="S::miguel.ibannezg@estudiante.uam.es::2e8bdf4e-8132-416e-a843-fb72226c99dc" providerId="AD" clId="Web-{1C57761F-A842-D50F-3A54-E7145EB0B8AF}" dt="2024-02-26T14:09:01.756" v="33"/>
          <ac:picMkLst>
            <pc:docMk/>
            <pc:sldMk cId="731485986" sldId="267"/>
            <ac:picMk id="9" creationId="{8E72DE0B-A397-180D-A559-94318A70B0FA}"/>
          </ac:picMkLst>
        </pc:picChg>
        <pc:picChg chg="add del mod">
          <ac:chgData name="Miguel Ibañez Gonzalez" userId="S::miguel.ibannezg@estudiante.uam.es::2e8bdf4e-8132-416e-a843-fb72226c99dc" providerId="AD" clId="Web-{1C57761F-A842-D50F-3A54-E7145EB0B8AF}" dt="2024-02-26T14:12:45.872" v="58" actId="1076"/>
          <ac:picMkLst>
            <pc:docMk/>
            <pc:sldMk cId="731485986" sldId="267"/>
            <ac:picMk id="10" creationId="{B66F0DD4-130F-8CA2-B65B-ED38E4A4C70B}"/>
          </ac:picMkLst>
        </pc:picChg>
        <pc:picChg chg="mod">
          <ac:chgData name="Miguel Ibañez Gonzalez" userId="S::miguel.ibannezg@estudiante.uam.es::2e8bdf4e-8132-416e-a843-fb72226c99dc" providerId="AD" clId="Web-{1C57761F-A842-D50F-3A54-E7145EB0B8AF}" dt="2024-02-26T14:12:47.388" v="59" actId="1076"/>
          <ac:picMkLst>
            <pc:docMk/>
            <pc:sldMk cId="731485986" sldId="267"/>
            <ac:picMk id="11" creationId="{A72AF457-2112-441A-6952-C320DDA52DFC}"/>
          </ac:picMkLst>
        </pc:picChg>
        <pc:picChg chg="mod">
          <ac:chgData name="Miguel Ibañez Gonzalez" userId="S::miguel.ibannezg@estudiante.uam.es::2e8bdf4e-8132-416e-a843-fb72226c99dc" providerId="AD" clId="Web-{1C57761F-A842-D50F-3A54-E7145EB0B8AF}" dt="2024-02-26T14:12:48.747" v="60" actId="1076"/>
          <ac:picMkLst>
            <pc:docMk/>
            <pc:sldMk cId="731485986" sldId="267"/>
            <ac:picMk id="12" creationId="{10FD4658-AF1A-217F-A2F4-8D0B12D1C197}"/>
          </ac:picMkLst>
        </pc:picChg>
        <pc:picChg chg="del">
          <ac:chgData name="Miguel Ibañez Gonzalez" userId="S::miguel.ibannezg@estudiante.uam.es::2e8bdf4e-8132-416e-a843-fb72226c99dc" providerId="AD" clId="Web-{1C57761F-A842-D50F-3A54-E7145EB0B8AF}" dt="2024-02-26T14:09:02.365" v="34"/>
          <ac:picMkLst>
            <pc:docMk/>
            <pc:sldMk cId="731485986" sldId="267"/>
            <ac:picMk id="13" creationId="{6AE5B46C-F915-9FCD-A9E1-DA4E367578C0}"/>
          </ac:picMkLst>
        </pc:picChg>
        <pc:picChg chg="add mod">
          <ac:chgData name="Miguel Ibañez Gonzalez" userId="S::miguel.ibannezg@estudiante.uam.es::2e8bdf4e-8132-416e-a843-fb72226c99dc" providerId="AD" clId="Web-{1C57761F-A842-D50F-3A54-E7145EB0B8AF}" dt="2024-02-26T14:12:39.638" v="57" actId="1076"/>
          <ac:picMkLst>
            <pc:docMk/>
            <pc:sldMk cId="731485986" sldId="267"/>
            <ac:picMk id="16" creationId="{996EB6A6-B5AE-080E-9C2A-0A4BA2862D35}"/>
          </ac:picMkLst>
        </pc:picChg>
      </pc:sldChg>
      <pc:sldChg chg="addSp delSp modSp add replId modNotes">
        <pc:chgData name="Miguel Ibañez Gonzalez" userId="S::miguel.ibannezg@estudiante.uam.es::2e8bdf4e-8132-416e-a843-fb72226c99dc" providerId="AD" clId="Web-{1C57761F-A842-D50F-3A54-E7145EB0B8AF}" dt="2024-02-26T14:52:31.498" v="108"/>
        <pc:sldMkLst>
          <pc:docMk/>
          <pc:sldMk cId="1527742" sldId="272"/>
        </pc:sldMkLst>
        <pc:spChg chg="mod">
          <ac:chgData name="Miguel Ibañez Gonzalez" userId="S::miguel.ibannezg@estudiante.uam.es::2e8bdf4e-8132-416e-a843-fb72226c99dc" providerId="AD" clId="Web-{1C57761F-A842-D50F-3A54-E7145EB0B8AF}" dt="2024-02-26T14:08:40.193" v="25" actId="1076"/>
          <ac:spMkLst>
            <pc:docMk/>
            <pc:sldMk cId="1527742" sldId="272"/>
            <ac:spMk id="2" creationId="{64B8F051-C460-8034-C9E5-789C21556C93}"/>
          </ac:spMkLst>
        </pc:spChg>
        <pc:spChg chg="del mod">
          <ac:chgData name="Miguel Ibañez Gonzalez" userId="S::miguel.ibannezg@estudiante.uam.es::2e8bdf4e-8132-416e-a843-fb72226c99dc" providerId="AD" clId="Web-{1C57761F-A842-D50F-3A54-E7145EB0B8AF}" dt="2024-02-26T14:08:00.098" v="7"/>
          <ac:spMkLst>
            <pc:docMk/>
            <pc:sldMk cId="1527742" sldId="272"/>
            <ac:spMk id="3" creationId="{C08996C8-BA6B-A9FD-1219-9142BE44170D}"/>
          </ac:spMkLst>
        </pc:spChg>
        <pc:spChg chg="mod">
          <ac:chgData name="Miguel Ibañez Gonzalez" userId="S::miguel.ibannezg@estudiante.uam.es::2e8bdf4e-8132-416e-a843-fb72226c99dc" providerId="AD" clId="Web-{1C57761F-A842-D50F-3A54-E7145EB0B8AF}" dt="2024-02-26T14:13:09.654" v="66" actId="1076"/>
          <ac:spMkLst>
            <pc:docMk/>
            <pc:sldMk cId="1527742" sldId="272"/>
            <ac:spMk id="4" creationId="{994ABFFB-8D1F-784C-C166-3F5B35549B75}"/>
          </ac:spMkLst>
        </pc:spChg>
        <pc:spChg chg="add del mod">
          <ac:chgData name="Miguel Ibañez Gonzalez" userId="S::miguel.ibannezg@estudiante.uam.es::2e8bdf4e-8132-416e-a843-fb72226c99dc" providerId="AD" clId="Web-{1C57761F-A842-D50F-3A54-E7145EB0B8AF}" dt="2024-02-26T14:08:02.098" v="8"/>
          <ac:spMkLst>
            <pc:docMk/>
            <pc:sldMk cId="1527742" sldId="272"/>
            <ac:spMk id="15" creationId="{D33EAA3A-D061-991D-7101-8C9950C8F4CE}"/>
          </ac:spMkLst>
        </pc:spChg>
        <pc:picChg chg="mod">
          <ac:chgData name="Miguel Ibañez Gonzalez" userId="S::miguel.ibannezg@estudiante.uam.es::2e8bdf4e-8132-416e-a843-fb72226c99dc" providerId="AD" clId="Web-{1C57761F-A842-D50F-3A54-E7145EB0B8AF}" dt="2024-02-26T14:12:57.763" v="62" actId="1076"/>
          <ac:picMkLst>
            <pc:docMk/>
            <pc:sldMk cId="1527742" sldId="272"/>
            <ac:picMk id="8" creationId="{BE75471A-38AA-F226-00D6-D3D3DA467E76}"/>
          </ac:picMkLst>
        </pc:picChg>
        <pc:picChg chg="mod">
          <ac:chgData name="Miguel Ibañez Gonzalez" userId="S::miguel.ibannezg@estudiante.uam.es::2e8bdf4e-8132-416e-a843-fb72226c99dc" providerId="AD" clId="Web-{1C57761F-A842-D50F-3A54-E7145EB0B8AF}" dt="2024-02-26T14:13:05.514" v="65" actId="1076"/>
          <ac:picMkLst>
            <pc:docMk/>
            <pc:sldMk cId="1527742" sldId="272"/>
            <ac:picMk id="9" creationId="{8E72DE0B-A397-180D-A559-94318A70B0FA}"/>
          </ac:picMkLst>
        </pc:picChg>
        <pc:picChg chg="del">
          <ac:chgData name="Miguel Ibañez Gonzalez" userId="S::miguel.ibannezg@estudiante.uam.es::2e8bdf4e-8132-416e-a843-fb72226c99dc" providerId="AD" clId="Web-{1C57761F-A842-D50F-3A54-E7145EB0B8AF}" dt="2024-02-26T14:08:02.988" v="9"/>
          <ac:picMkLst>
            <pc:docMk/>
            <pc:sldMk cId="1527742" sldId="272"/>
            <ac:picMk id="10" creationId="{B66F0DD4-130F-8CA2-B65B-ED38E4A4C70B}"/>
          </ac:picMkLst>
        </pc:picChg>
        <pc:picChg chg="del">
          <ac:chgData name="Miguel Ibañez Gonzalez" userId="S::miguel.ibannezg@estudiante.uam.es::2e8bdf4e-8132-416e-a843-fb72226c99dc" providerId="AD" clId="Web-{1C57761F-A842-D50F-3A54-E7145EB0B8AF}" dt="2024-02-26T14:08:03.535" v="10"/>
          <ac:picMkLst>
            <pc:docMk/>
            <pc:sldMk cId="1527742" sldId="272"/>
            <ac:picMk id="11" creationId="{A72AF457-2112-441A-6952-C320DDA52DFC}"/>
          </ac:picMkLst>
        </pc:picChg>
        <pc:picChg chg="del">
          <ac:chgData name="Miguel Ibañez Gonzalez" userId="S::miguel.ibannezg@estudiante.uam.es::2e8bdf4e-8132-416e-a843-fb72226c99dc" providerId="AD" clId="Web-{1C57761F-A842-D50F-3A54-E7145EB0B8AF}" dt="2024-02-26T14:08:05.239" v="11"/>
          <ac:picMkLst>
            <pc:docMk/>
            <pc:sldMk cId="1527742" sldId="272"/>
            <ac:picMk id="12" creationId="{10FD4658-AF1A-217F-A2F4-8D0B12D1C197}"/>
          </ac:picMkLst>
        </pc:picChg>
        <pc:picChg chg="mod">
          <ac:chgData name="Miguel Ibañez Gonzalez" userId="S::miguel.ibannezg@estudiante.uam.es::2e8bdf4e-8132-416e-a843-fb72226c99dc" providerId="AD" clId="Web-{1C57761F-A842-D50F-3A54-E7145EB0B8AF}" dt="2024-02-26T14:13:02.810" v="64" actId="1076"/>
          <ac:picMkLst>
            <pc:docMk/>
            <pc:sldMk cId="1527742" sldId="272"/>
            <ac:picMk id="13" creationId="{6AE5B46C-F915-9FCD-A9E1-DA4E367578C0}"/>
          </ac:picMkLst>
        </pc:picChg>
        <pc:picChg chg="add mod">
          <ac:chgData name="Miguel Ibañez Gonzalez" userId="S::miguel.ibannezg@estudiante.uam.es::2e8bdf4e-8132-416e-a843-fb72226c99dc" providerId="AD" clId="Web-{1C57761F-A842-D50F-3A54-E7145EB0B8AF}" dt="2024-02-26T14:17:09.068" v="99" actId="1076"/>
          <ac:picMkLst>
            <pc:docMk/>
            <pc:sldMk cId="1527742" sldId="272"/>
            <ac:picMk id="16" creationId="{135CE74C-CFAB-4EE0-243F-CF0F7747C00C}"/>
          </ac:picMkLst>
        </pc:picChg>
        <pc:picChg chg="add mod">
          <ac:chgData name="Miguel Ibañez Gonzalez" userId="S::miguel.ibannezg@estudiante.uam.es::2e8bdf4e-8132-416e-a843-fb72226c99dc" providerId="AD" clId="Web-{1C57761F-A842-D50F-3A54-E7145EB0B8AF}" dt="2024-02-26T14:17:06.865" v="97" actId="1076"/>
          <ac:picMkLst>
            <pc:docMk/>
            <pc:sldMk cId="1527742" sldId="272"/>
            <ac:picMk id="17" creationId="{08FF302D-2550-A3A7-D73D-9E429282F8D9}"/>
          </ac:picMkLst>
        </pc:picChg>
        <pc:picChg chg="add mod">
          <ac:chgData name="Miguel Ibañez Gonzalez" userId="S::miguel.ibannezg@estudiante.uam.es::2e8bdf4e-8132-416e-a843-fb72226c99dc" providerId="AD" clId="Web-{1C57761F-A842-D50F-3A54-E7145EB0B8AF}" dt="2024-02-26T14:17:16.256" v="101" actId="1076"/>
          <ac:picMkLst>
            <pc:docMk/>
            <pc:sldMk cId="1527742" sldId="272"/>
            <ac:picMk id="18" creationId="{F57821D9-68AD-51D3-3C0B-C3E9750B1B81}"/>
          </ac:picMkLst>
        </pc:picChg>
      </pc:sldChg>
    </pc:docChg>
  </pc:docChgLst>
  <pc:docChgLst>
    <pc:chgData name="Miguel Ibañez Gonzalez" userId="S::miguel.ibannezg@estudiante.uam.es::2e8bdf4e-8132-416e-a843-fb72226c99dc" providerId="AD" clId="Web-{CD3557E5-226E-4136-8D2C-07AEDB7C353F}"/>
    <pc:docChg chg="addSld delSld modSld">
      <pc:chgData name="Miguel Ibañez Gonzalez" userId="S::miguel.ibannezg@estudiante.uam.es::2e8bdf4e-8132-416e-a843-fb72226c99dc" providerId="AD" clId="Web-{CD3557E5-226E-4136-8D2C-07AEDB7C353F}" dt="2024-02-22T08:53:59.017" v="327" actId="20577"/>
      <pc:docMkLst>
        <pc:docMk/>
      </pc:docMkLst>
      <pc:sldChg chg="modSp">
        <pc:chgData name="Miguel Ibañez Gonzalez" userId="S::miguel.ibannezg@estudiante.uam.es::2e8bdf4e-8132-416e-a843-fb72226c99dc" providerId="AD" clId="Web-{CD3557E5-226E-4136-8D2C-07AEDB7C353F}" dt="2024-02-22T08:51:50.747" v="322" actId="1076"/>
        <pc:sldMkLst>
          <pc:docMk/>
          <pc:sldMk cId="3491983347" sldId="260"/>
        </pc:sldMkLst>
        <pc:spChg chg="mod">
          <ac:chgData name="Miguel Ibañez Gonzalez" userId="S::miguel.ibannezg@estudiante.uam.es::2e8bdf4e-8132-416e-a843-fb72226c99dc" providerId="AD" clId="Web-{CD3557E5-226E-4136-8D2C-07AEDB7C353F}" dt="2024-02-22T08:51:50.747" v="322" actId="1076"/>
          <ac:spMkLst>
            <pc:docMk/>
            <pc:sldMk cId="3491983347" sldId="260"/>
            <ac:spMk id="2" creationId="{ACD2E88F-FE89-26AC-71FA-4012AE6089DF}"/>
          </ac:spMkLst>
        </pc:spChg>
      </pc:sldChg>
      <pc:sldChg chg="modSp">
        <pc:chgData name="Miguel Ibañez Gonzalez" userId="S::miguel.ibannezg@estudiante.uam.es::2e8bdf4e-8132-416e-a843-fb72226c99dc" providerId="AD" clId="Web-{CD3557E5-226E-4136-8D2C-07AEDB7C353F}" dt="2024-02-22T08:52:04.357" v="325" actId="1076"/>
        <pc:sldMkLst>
          <pc:docMk/>
          <pc:sldMk cId="2514829979" sldId="264"/>
        </pc:sldMkLst>
        <pc:spChg chg="mod">
          <ac:chgData name="Miguel Ibañez Gonzalez" userId="S::miguel.ibannezg@estudiante.uam.es::2e8bdf4e-8132-416e-a843-fb72226c99dc" providerId="AD" clId="Web-{CD3557E5-226E-4136-8D2C-07AEDB7C353F}" dt="2024-02-22T08:52:04.357" v="325" actId="1076"/>
          <ac:spMkLst>
            <pc:docMk/>
            <pc:sldMk cId="2514829979" sldId="264"/>
            <ac:spMk id="2" creationId="{ACD2E88F-FE89-26AC-71FA-4012AE6089DF}"/>
          </ac:spMkLst>
        </pc:spChg>
      </pc:sldChg>
      <pc:sldChg chg="modSp">
        <pc:chgData name="Miguel Ibañez Gonzalez" userId="S::miguel.ibannezg@estudiante.uam.es::2e8bdf4e-8132-416e-a843-fb72226c99dc" providerId="AD" clId="Web-{CD3557E5-226E-4136-8D2C-07AEDB7C353F}" dt="2024-02-22T08:53:59.017" v="327" actId="20577"/>
        <pc:sldMkLst>
          <pc:docMk/>
          <pc:sldMk cId="731485986" sldId="267"/>
        </pc:sldMkLst>
        <pc:spChg chg="mod">
          <ac:chgData name="Miguel Ibañez Gonzalez" userId="S::miguel.ibannezg@estudiante.uam.es::2e8bdf4e-8132-416e-a843-fb72226c99dc" providerId="AD" clId="Web-{CD3557E5-226E-4136-8D2C-07AEDB7C353F}" dt="2024-02-22T08:15:11.416" v="0" actId="14100"/>
          <ac:spMkLst>
            <pc:docMk/>
            <pc:sldMk cId="731485986" sldId="267"/>
            <ac:spMk id="2" creationId="{64B8F051-C460-8034-C9E5-789C21556C93}"/>
          </ac:spMkLst>
        </pc:spChg>
        <pc:spChg chg="mod">
          <ac:chgData name="Miguel Ibañez Gonzalez" userId="S::miguel.ibannezg@estudiante.uam.es::2e8bdf4e-8132-416e-a843-fb72226c99dc" providerId="AD" clId="Web-{CD3557E5-226E-4136-8D2C-07AEDB7C353F}" dt="2024-02-22T08:53:59.017" v="327" actId="20577"/>
          <ac:spMkLst>
            <pc:docMk/>
            <pc:sldMk cId="731485986" sldId="267"/>
            <ac:spMk id="3" creationId="{C08996C8-BA6B-A9FD-1219-9142BE44170D}"/>
          </ac:spMkLst>
        </pc:spChg>
      </pc:sldChg>
      <pc:sldChg chg="new del">
        <pc:chgData name="Miguel Ibañez Gonzalez" userId="S::miguel.ibannezg@estudiante.uam.es::2e8bdf4e-8132-416e-a843-fb72226c99dc" providerId="AD" clId="Web-{CD3557E5-226E-4136-8D2C-07AEDB7C353F}" dt="2024-02-22T08:43:49.932" v="302"/>
        <pc:sldMkLst>
          <pc:docMk/>
          <pc:sldMk cId="702022204" sldId="272"/>
        </pc:sldMkLst>
      </pc:sldChg>
    </pc:docChg>
  </pc:docChgLst>
  <pc:docChgLst>
    <pc:chgData name="Miguel Ibañez Gonzalez" userId="S::miguel.ibannezg@estudiante.uam.es::2e8bdf4e-8132-416e-a843-fb72226c99dc" providerId="AD" clId="Web-{B6DF1B84-9772-4097-B0B6-52C7BE2E97CF}"/>
    <pc:docChg chg="modSld">
      <pc:chgData name="Miguel Ibañez Gonzalez" userId="S::miguel.ibannezg@estudiante.uam.es::2e8bdf4e-8132-416e-a843-fb72226c99dc" providerId="AD" clId="Web-{B6DF1B84-9772-4097-B0B6-52C7BE2E97CF}" dt="2024-02-20T08:58:18.234" v="33"/>
      <pc:docMkLst>
        <pc:docMk/>
      </pc:docMkLst>
      <pc:sldChg chg="addSp delSp modSp">
        <pc:chgData name="Miguel Ibañez Gonzalez" userId="S::miguel.ibannezg@estudiante.uam.es::2e8bdf4e-8132-416e-a843-fb72226c99dc" providerId="AD" clId="Web-{B6DF1B84-9772-4097-B0B6-52C7BE2E97CF}" dt="2024-02-20T08:58:18.234" v="33"/>
        <pc:sldMkLst>
          <pc:docMk/>
          <pc:sldMk cId="2406273178" sldId="256"/>
        </pc:sldMkLst>
        <pc:picChg chg="mod">
          <ac:chgData name="Miguel Ibañez Gonzalez" userId="S::miguel.ibannezg@estudiante.uam.es::2e8bdf4e-8132-416e-a843-fb72226c99dc" providerId="AD" clId="Web-{B6DF1B84-9772-4097-B0B6-52C7BE2E97CF}" dt="2024-02-20T08:57:23.030" v="31" actId="1076"/>
          <ac:picMkLst>
            <pc:docMk/>
            <pc:sldMk cId="2406273178" sldId="256"/>
            <ac:picMk id="4" creationId="{D35F0837-051A-CA88-E48D-17D632C91725}"/>
          </ac:picMkLst>
        </pc:picChg>
        <pc:picChg chg="mod ord">
          <ac:chgData name="Miguel Ibañez Gonzalez" userId="S::miguel.ibannezg@estudiante.uam.es::2e8bdf4e-8132-416e-a843-fb72226c99dc" providerId="AD" clId="Web-{B6DF1B84-9772-4097-B0B6-52C7BE2E97CF}" dt="2024-02-20T08:53:17.257" v="25"/>
          <ac:picMkLst>
            <pc:docMk/>
            <pc:sldMk cId="2406273178" sldId="256"/>
            <ac:picMk id="5" creationId="{3FC57A53-2E57-AFB2-A5AB-EA3506CF7D02}"/>
          </ac:picMkLst>
        </pc:picChg>
        <pc:inkChg chg="add del">
          <ac:chgData name="Miguel Ibañez Gonzalez" userId="S::miguel.ibannezg@estudiante.uam.es::2e8bdf4e-8132-416e-a843-fb72226c99dc" providerId="AD" clId="Web-{B6DF1B84-9772-4097-B0B6-52C7BE2E97CF}" dt="2024-02-20T08:58:18.234" v="33"/>
          <ac:inkMkLst>
            <pc:docMk/>
            <pc:sldMk cId="2406273178" sldId="256"/>
            <ac:inkMk id="3" creationId="{C34BCDCC-79B3-8707-C076-0329177DBDC4}"/>
          </ac:inkMkLst>
        </pc:inkChg>
      </pc:sldChg>
      <pc:sldChg chg="modSp">
        <pc:chgData name="Miguel Ibañez Gonzalez" userId="S::miguel.ibannezg@estudiante.uam.es::2e8bdf4e-8132-416e-a843-fb72226c99dc" providerId="AD" clId="Web-{B6DF1B84-9772-4097-B0B6-52C7BE2E97CF}" dt="2024-02-20T08:52:17.692" v="9" actId="20577"/>
        <pc:sldMkLst>
          <pc:docMk/>
          <pc:sldMk cId="3947524593" sldId="258"/>
        </pc:sldMkLst>
        <pc:spChg chg="mod">
          <ac:chgData name="Miguel Ibañez Gonzalez" userId="S::miguel.ibannezg@estudiante.uam.es::2e8bdf4e-8132-416e-a843-fb72226c99dc" providerId="AD" clId="Web-{B6DF1B84-9772-4097-B0B6-52C7BE2E97CF}" dt="2024-02-20T08:52:17.692" v="9" actId="20577"/>
          <ac:spMkLst>
            <pc:docMk/>
            <pc:sldMk cId="3947524593" sldId="258"/>
            <ac:spMk id="3" creationId="{17247780-7BFF-3D13-AE7E-B37FE2AA0ECA}"/>
          </ac:spMkLst>
        </pc:spChg>
      </pc:sldChg>
    </pc:docChg>
  </pc:docChgLst>
  <pc:docChgLst>
    <pc:chgData name="Miguel Ibañez Gonzalez" userId="S::miguel.ibannezg@estudiante.uam.es::2e8bdf4e-8132-416e-a843-fb72226c99dc" providerId="AD" clId="Web-{FB0B6B05-B924-440E-A4E9-D57C7E5218A6}"/>
    <pc:docChg chg="addSld modSld">
      <pc:chgData name="Miguel Ibañez Gonzalez" userId="S::miguel.ibannezg@estudiante.uam.es::2e8bdf4e-8132-416e-a843-fb72226c99dc" providerId="AD" clId="Web-{FB0B6B05-B924-440E-A4E9-D57C7E5218A6}" dt="2024-02-20T08:28:58.066" v="89" actId="20577"/>
      <pc:docMkLst>
        <pc:docMk/>
      </pc:docMkLst>
      <pc:sldChg chg="modSp new">
        <pc:chgData name="Miguel Ibañez Gonzalez" userId="S::miguel.ibannezg@estudiante.uam.es::2e8bdf4e-8132-416e-a843-fb72226c99dc" providerId="AD" clId="Web-{FB0B6B05-B924-440E-A4E9-D57C7E5218A6}" dt="2024-02-20T08:28:58.066" v="89" actId="20577"/>
        <pc:sldMkLst>
          <pc:docMk/>
          <pc:sldMk cId="3541247108" sldId="257"/>
        </pc:sldMkLst>
        <pc:spChg chg="mod">
          <ac:chgData name="Miguel Ibañez Gonzalez" userId="S::miguel.ibannezg@estudiante.uam.es::2e8bdf4e-8132-416e-a843-fb72226c99dc" providerId="AD" clId="Web-{FB0B6B05-B924-440E-A4E9-D57C7E5218A6}" dt="2024-02-20T08:26:00.950" v="19" actId="20577"/>
          <ac:spMkLst>
            <pc:docMk/>
            <pc:sldMk cId="3541247108" sldId="257"/>
            <ac:spMk id="2" creationId="{A56EDCC2-40F0-812E-449A-F8D9714249B4}"/>
          </ac:spMkLst>
        </pc:spChg>
        <pc:spChg chg="mod">
          <ac:chgData name="Miguel Ibañez Gonzalez" userId="S::miguel.ibannezg@estudiante.uam.es::2e8bdf4e-8132-416e-a843-fb72226c99dc" providerId="AD" clId="Web-{FB0B6B05-B924-440E-A4E9-D57C7E5218A6}" dt="2024-02-20T08:28:58.066" v="89" actId="20577"/>
          <ac:spMkLst>
            <pc:docMk/>
            <pc:sldMk cId="3541247108" sldId="257"/>
            <ac:spMk id="3" creationId="{0C5FA8CB-93A7-39EA-122F-4E33EEECD4C3}"/>
          </ac:spMkLst>
        </pc:spChg>
      </pc:sldChg>
    </pc:docChg>
  </pc:docChgLst>
  <pc:docChgLst>
    <pc:chgData name="Jaime Sánchez Esteban" userId="S::jaime.sancheze@estudiante.uam.es::4926f2ea-3b5a-4ae7-acef-8b8793270d8d" providerId="AD" clId="Web-{007DBA3E-FDE2-787D-115B-27F1D333F57B}"/>
    <pc:docChg chg="modSld">
      <pc:chgData name="Jaime Sánchez Esteban" userId="S::jaime.sancheze@estudiante.uam.es::4926f2ea-3b5a-4ae7-acef-8b8793270d8d" providerId="AD" clId="Web-{007DBA3E-FDE2-787D-115B-27F1D333F57B}" dt="2024-02-27T08:02:22.994" v="0"/>
      <pc:docMkLst>
        <pc:docMk/>
      </pc:docMkLst>
      <pc:sldChg chg="delSp">
        <pc:chgData name="Jaime Sánchez Esteban" userId="S::jaime.sancheze@estudiante.uam.es::4926f2ea-3b5a-4ae7-acef-8b8793270d8d" providerId="AD" clId="Web-{007DBA3E-FDE2-787D-115B-27F1D333F57B}" dt="2024-02-27T08:02:22.994" v="0"/>
        <pc:sldMkLst>
          <pc:docMk/>
          <pc:sldMk cId="3701293635" sldId="277"/>
        </pc:sldMkLst>
        <pc:picChg chg="del">
          <ac:chgData name="Jaime Sánchez Esteban" userId="S::jaime.sancheze@estudiante.uam.es::4926f2ea-3b5a-4ae7-acef-8b8793270d8d" providerId="AD" clId="Web-{007DBA3E-FDE2-787D-115B-27F1D333F57B}" dt="2024-02-27T08:02:22.994" v="0"/>
          <ac:picMkLst>
            <pc:docMk/>
            <pc:sldMk cId="3701293635" sldId="277"/>
            <ac:picMk id="4" creationId="{5436A527-1C48-68FD-D089-D1609EA1B96E}"/>
          </ac:picMkLst>
        </pc:picChg>
      </pc:sldChg>
    </pc:docChg>
  </pc:docChgLst>
  <pc:docChgLst>
    <pc:chgData name="Andres Peñalba Garcia Fiz" userId="S::andres.pennalba@estudiante.uam.es::34d854b6-a638-403d-96b4-3c00c34d9ef6" providerId="AD" clId="Web-{9160E7D7-BEC2-1AB8-EAF2-D3556C3928D5}"/>
    <pc:docChg chg="modSld">
      <pc:chgData name="Andres Peñalba Garcia Fiz" userId="S::andres.pennalba@estudiante.uam.es::34d854b6-a638-403d-96b4-3c00c34d9ef6" providerId="AD" clId="Web-{9160E7D7-BEC2-1AB8-EAF2-D3556C3928D5}" dt="2024-02-20T09:33:05.037" v="1" actId="1076"/>
      <pc:docMkLst>
        <pc:docMk/>
      </pc:docMkLst>
      <pc:sldChg chg="modSp">
        <pc:chgData name="Andres Peñalba Garcia Fiz" userId="S::andres.pennalba@estudiante.uam.es::34d854b6-a638-403d-96b4-3c00c34d9ef6" providerId="AD" clId="Web-{9160E7D7-BEC2-1AB8-EAF2-D3556C3928D5}" dt="2024-02-20T09:33:05.037" v="1" actId="1076"/>
        <pc:sldMkLst>
          <pc:docMk/>
          <pc:sldMk cId="1529794834" sldId="263"/>
        </pc:sldMkLst>
        <pc:spChg chg="mod">
          <ac:chgData name="Andres Peñalba Garcia Fiz" userId="S::andres.pennalba@estudiante.uam.es::34d854b6-a638-403d-96b4-3c00c34d9ef6" providerId="AD" clId="Web-{9160E7D7-BEC2-1AB8-EAF2-D3556C3928D5}" dt="2024-02-20T09:33:05.037" v="1" actId="1076"/>
          <ac:spMkLst>
            <pc:docMk/>
            <pc:sldMk cId="1529794834" sldId="263"/>
            <ac:spMk id="2" creationId="{674259E8-0AC8-8716-9908-47356AFF971B}"/>
          </ac:spMkLst>
        </pc:spChg>
      </pc:sldChg>
    </pc:docChg>
  </pc:docChgLst>
  <pc:docChgLst>
    <pc:chgData name="Sergio Fraile Sánchez" userId="S::sergio.fraile@estudiante.uam.es::cc5d0b9d-40a2-4c4f-a25d-9c49e2489a9e" providerId="AD" clId="Web-{1BA004F6-05F0-AF4C-89F0-85FBF598E43D}"/>
    <pc:docChg chg="mod addSld delSld modSld addMainMaster delMainMaster">
      <pc:chgData name="Sergio Fraile Sánchez" userId="S::sergio.fraile@estudiante.uam.es::cc5d0b9d-40a2-4c4f-a25d-9c49e2489a9e" providerId="AD" clId="Web-{1BA004F6-05F0-AF4C-89F0-85FBF598E43D}" dt="2024-02-20T09:49:49.095" v="1012" actId="20577"/>
      <pc:docMkLst>
        <pc:docMk/>
      </pc:docMkLst>
      <pc:sldChg chg="addSp delSp modSp mod setBg modClrScheme delDesignElem chgLayout modNotes">
        <pc:chgData name="Sergio Fraile Sánchez" userId="S::sergio.fraile@estudiante.uam.es::cc5d0b9d-40a2-4c4f-a25d-9c49e2489a9e" providerId="AD" clId="Web-{1BA004F6-05F0-AF4C-89F0-85FBF598E43D}" dt="2024-02-20T09:24:57.849" v="722"/>
        <pc:sldMkLst>
          <pc:docMk/>
          <pc:sldMk cId="2406273178" sldId="256"/>
        </pc:sldMkLst>
        <pc:spChg chg="mod ord">
          <ac:chgData name="Sergio Fraile Sánchez" userId="S::sergio.fraile@estudiante.uam.es::cc5d0b9d-40a2-4c4f-a25d-9c49e2489a9e" providerId="AD" clId="Web-{1BA004F6-05F0-AF4C-89F0-85FBF598E43D}" dt="2024-02-20T09:24:57.849" v="722"/>
          <ac:spMkLst>
            <pc:docMk/>
            <pc:sldMk cId="2406273178" sldId="256"/>
            <ac:spMk id="2" creationId="{00000000-0000-0000-0000-000000000000}"/>
          </ac:spMkLst>
        </pc:spChg>
        <pc:spChg chg="del mod">
          <ac:chgData name="Sergio Fraile Sánchez" userId="S::sergio.fraile@estudiante.uam.es::cc5d0b9d-40a2-4c4f-a25d-9c49e2489a9e" providerId="AD" clId="Web-{1BA004F6-05F0-AF4C-89F0-85FBF598E43D}" dt="2024-02-20T08:49:05.702" v="428"/>
          <ac:spMkLst>
            <pc:docMk/>
            <pc:sldMk cId="2406273178" sldId="256"/>
            <ac:spMk id="3" creationId="{00000000-0000-0000-0000-000000000000}"/>
          </ac:spMkLst>
        </pc:spChg>
        <pc:spChg chg="add del mod">
          <ac:chgData name="Sergio Fraile Sánchez" userId="S::sergio.fraile@estudiante.uam.es::cc5d0b9d-40a2-4c4f-a25d-9c49e2489a9e" providerId="AD" clId="Web-{1BA004F6-05F0-AF4C-89F0-85FBF598E43D}" dt="2024-02-20T09:00:10.259" v="485"/>
          <ac:spMkLst>
            <pc:docMk/>
            <pc:sldMk cId="2406273178" sldId="256"/>
            <ac:spMk id="6" creationId="{E85AD550-D13F-3E41-B980-669D09690F27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8:45:14.474" v="399"/>
          <ac:spMkLst>
            <pc:docMk/>
            <pc:sldMk cId="2406273178" sldId="256"/>
            <ac:spMk id="8" creationId="{FFD48BC7-DC40-47DE-87EE-9F4B6ECB9ABB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8:45:14.474" v="399"/>
          <ac:spMkLst>
            <pc:docMk/>
            <pc:sldMk cId="2406273178" sldId="256"/>
            <ac:spMk id="10" creationId="{E502BBC7-2C76-46F3-BC24-5985BC13DB88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8:45:14.474" v="399"/>
          <ac:spMkLst>
            <pc:docMk/>
            <pc:sldMk cId="2406273178" sldId="256"/>
            <ac:spMk id="12" creationId="{C7F28D52-2A5F-4D23-81AE-7CB8B591C7AF}"/>
          </ac:spMkLst>
        </pc:spChg>
        <pc:spChg chg="add del mod">
          <ac:chgData name="Sergio Fraile Sánchez" userId="S::sergio.fraile@estudiante.uam.es::cc5d0b9d-40a2-4c4f-a25d-9c49e2489a9e" providerId="AD" clId="Web-{1BA004F6-05F0-AF4C-89F0-85FBF598E43D}" dt="2024-02-20T08:45:14.474" v="399"/>
          <ac:spMkLst>
            <pc:docMk/>
            <pc:sldMk cId="2406273178" sldId="256"/>
            <ac:spMk id="14" creationId="{3629484E-3792-4B3D-89AD-7C8A1ED0E0D4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8:51:59.068" v="456"/>
          <ac:spMkLst>
            <pc:docMk/>
            <pc:sldMk cId="2406273178" sldId="256"/>
            <ac:spMk id="16" creationId="{6F5A5072-7B47-4D32-B52A-4EBBF590B8A5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8:51:59.068" v="456"/>
          <ac:spMkLst>
            <pc:docMk/>
            <pc:sldMk cId="2406273178" sldId="256"/>
            <ac:spMk id="17" creationId="{9715DAF0-AE1B-46C9-8A6B-DB2AA05AB91D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8:51:59.068" v="456"/>
          <ac:spMkLst>
            <pc:docMk/>
            <pc:sldMk cId="2406273178" sldId="256"/>
            <ac:spMk id="18" creationId="{6016219D-510E-4184-9090-6D5578A87BD1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8:45:03.505" v="398"/>
          <ac:spMkLst>
            <pc:docMk/>
            <pc:sldMk cId="2406273178" sldId="256"/>
            <ac:spMk id="19" creationId="{43C48B49-6135-48B6-AC0F-97E5D8D1F03F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8:51:59.068" v="456"/>
          <ac:spMkLst>
            <pc:docMk/>
            <pc:sldMk cId="2406273178" sldId="256"/>
            <ac:spMk id="20" creationId="{AFF4A713-7B75-4B21-90D7-5AB19547C728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8:45:03.505" v="398"/>
          <ac:spMkLst>
            <pc:docMk/>
            <pc:sldMk cId="2406273178" sldId="256"/>
            <ac:spMk id="21" creationId="{9715DAF0-AE1B-46C9-8A6B-DB2AA05AB91D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8:51:59.068" v="456"/>
          <ac:spMkLst>
            <pc:docMk/>
            <pc:sldMk cId="2406273178" sldId="256"/>
            <ac:spMk id="22" creationId="{DC631C0B-6DA6-4E57-8231-CE32B3434A7E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8:45:03.505" v="398"/>
          <ac:spMkLst>
            <pc:docMk/>
            <pc:sldMk cId="2406273178" sldId="256"/>
            <ac:spMk id="23" creationId="{DC631C0B-6DA6-4E57-8231-CE32B3434A7E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8:45:03.505" v="398"/>
          <ac:spMkLst>
            <pc:docMk/>
            <pc:sldMk cId="2406273178" sldId="256"/>
            <ac:spMk id="25" creationId="{F256AC18-FB41-4977-8B0C-F5082335AB7D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8:45:03.505" v="398"/>
          <ac:spMkLst>
            <pc:docMk/>
            <pc:sldMk cId="2406273178" sldId="256"/>
            <ac:spMk id="27" creationId="{AFF4A713-7B75-4B21-90D7-5AB19547C728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8:51:59.068" v="456"/>
          <ac:spMkLst>
            <pc:docMk/>
            <pc:sldMk cId="2406273178" sldId="256"/>
            <ac:spMk id="29" creationId="{C29501E6-A978-4A61-9689-9085AF97A53A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2406273178" sldId="256"/>
            <ac:spMk id="31" creationId="{A8CCCB6D-5162-4AAE-A5E3-3AC55410DBCE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2406273178" sldId="256"/>
            <ac:spMk id="32" creationId="{0BCD8C04-CC7B-40EF-82EB-E9821F79BB86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8:51:41.536" v="451"/>
          <ac:spMkLst>
            <pc:docMk/>
            <pc:sldMk cId="2406273178" sldId="256"/>
            <ac:spMk id="34" creationId="{2151139A-886F-4B97-8815-729AD3831BBD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8:51:41.536" v="451"/>
          <ac:spMkLst>
            <pc:docMk/>
            <pc:sldMk cId="2406273178" sldId="256"/>
            <ac:spMk id="36" creationId="{AB5E08C4-8CDD-4623-A5B8-E998C6DEE3B7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8:51:41.536" v="451"/>
          <ac:spMkLst>
            <pc:docMk/>
            <pc:sldMk cId="2406273178" sldId="256"/>
            <ac:spMk id="38" creationId="{AFFC87AC-C919-4FE5-BAC3-39509E001152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8:51:41.536" v="451"/>
          <ac:spMkLst>
            <pc:docMk/>
            <pc:sldMk cId="2406273178" sldId="256"/>
            <ac:spMk id="40" creationId="{7D0659F6-0853-468D-B1B2-44FDBE98B80F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8:51:41.536" v="451"/>
          <ac:spMkLst>
            <pc:docMk/>
            <pc:sldMk cId="2406273178" sldId="256"/>
            <ac:spMk id="42" creationId="{15F33878-D502-4FFA-8ACE-F2AECDB2A23F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8:51:41.536" v="451"/>
          <ac:spMkLst>
            <pc:docMk/>
            <pc:sldMk cId="2406273178" sldId="256"/>
            <ac:spMk id="44" creationId="{977ACDD7-882D-4B81-A213-84C82B96B01E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8:51:41.536" v="451"/>
          <ac:spMkLst>
            <pc:docMk/>
            <pc:sldMk cId="2406273178" sldId="256"/>
            <ac:spMk id="46" creationId="{D625ED14-F0D2-4FCA-87F3-4E3D2A03DF4A}"/>
          </ac:spMkLst>
        </pc:spChg>
        <pc:picChg chg="add del mod ord">
          <ac:chgData name="Sergio Fraile Sánchez" userId="S::sergio.fraile@estudiante.uam.es::cc5d0b9d-40a2-4c4f-a25d-9c49e2489a9e" providerId="AD" clId="Web-{1BA004F6-05F0-AF4C-89F0-85FBF598E43D}" dt="2024-02-20T09:00:29.807" v="488"/>
          <ac:picMkLst>
            <pc:docMk/>
            <pc:sldMk cId="2406273178" sldId="256"/>
            <ac:picMk id="4" creationId="{D35F0837-051A-CA88-E48D-17D632C91725}"/>
          </ac:picMkLst>
        </pc:picChg>
        <pc:picChg chg="add mod ord modCrop">
          <ac:chgData name="Sergio Fraile Sánchez" userId="S::sergio.fraile@estudiante.uam.es::cc5d0b9d-40a2-4c4f-a25d-9c49e2489a9e" providerId="AD" clId="Web-{1BA004F6-05F0-AF4C-89F0-85FBF598E43D}" dt="2024-02-20T08:56:37.470" v="470" actId="14100"/>
          <ac:picMkLst>
            <pc:docMk/>
            <pc:sldMk cId="2406273178" sldId="256"/>
            <ac:picMk id="5" creationId="{3FC57A53-2E57-AFB2-A5AB-EA3506CF7D02}"/>
          </ac:picMkLst>
        </pc:picChg>
        <pc:picChg chg="add mod">
          <ac:chgData name="Sergio Fraile Sánchez" userId="S::sergio.fraile@estudiante.uam.es::cc5d0b9d-40a2-4c4f-a25d-9c49e2489a9e" providerId="AD" clId="Web-{1BA004F6-05F0-AF4C-89F0-85FBF598E43D}" dt="2024-02-20T09:05:39.069" v="513"/>
          <ac:picMkLst>
            <pc:docMk/>
            <pc:sldMk cId="2406273178" sldId="256"/>
            <ac:picMk id="7" creationId="{34D73F22-0C33-A00B-B368-8BD8FAC84E20}"/>
          </ac:picMkLst>
        </pc:picChg>
      </pc:sldChg>
      <pc:sldChg chg="addSp delSp modSp mod setBg modClrScheme delDesignElem chgLayout">
        <pc:chgData name="Sergio Fraile Sánchez" userId="S::sergio.fraile@estudiante.uam.es::cc5d0b9d-40a2-4c4f-a25d-9c49e2489a9e" providerId="AD" clId="Web-{1BA004F6-05F0-AF4C-89F0-85FBF598E43D}" dt="2024-02-20T09:35:27.358" v="783"/>
        <pc:sldMkLst>
          <pc:docMk/>
          <pc:sldMk cId="3541247108" sldId="257"/>
        </pc:sldMkLst>
        <pc:spChg chg="mod ord">
          <ac:chgData name="Sergio Fraile Sánchez" userId="S::sergio.fraile@estudiante.uam.es::cc5d0b9d-40a2-4c4f-a25d-9c49e2489a9e" providerId="AD" clId="Web-{1BA004F6-05F0-AF4C-89F0-85FBF598E43D}" dt="2024-02-20T09:24:57.849" v="722"/>
          <ac:spMkLst>
            <pc:docMk/>
            <pc:sldMk cId="3541247108" sldId="257"/>
            <ac:spMk id="2" creationId="{A56EDCC2-40F0-812E-449A-F8D9714249B4}"/>
          </ac:spMkLst>
        </pc:spChg>
        <pc:spChg chg="del mod">
          <ac:chgData name="Sergio Fraile Sánchez" userId="S::sergio.fraile@estudiante.uam.es::cc5d0b9d-40a2-4c4f-a25d-9c49e2489a9e" providerId="AD" clId="Web-{1BA004F6-05F0-AF4C-89F0-85FBF598E43D}" dt="2024-02-20T08:30:34.830" v="177"/>
          <ac:spMkLst>
            <pc:docMk/>
            <pc:sldMk cId="3541247108" sldId="257"/>
            <ac:spMk id="3" creationId="{0C5FA8CB-93A7-39EA-122F-4E33EEECD4C3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30:49.801" v="745"/>
          <ac:spMkLst>
            <pc:docMk/>
            <pc:sldMk cId="3541247108" sldId="257"/>
            <ac:spMk id="7" creationId="{BACC6370-2D7E-4714-9D71-7542949D7D5D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30:49.801" v="745"/>
          <ac:spMkLst>
            <pc:docMk/>
            <pc:sldMk cId="3541247108" sldId="257"/>
            <ac:spMk id="8" creationId="{F68B3F68-107C-434F-AA38-110D5EA91B85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3541247108" sldId="257"/>
            <ac:spMk id="9" creationId="{BACC6370-2D7E-4714-9D71-7542949D7D5D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4:53.333" v="721"/>
          <ac:spMkLst>
            <pc:docMk/>
            <pc:sldMk cId="3541247108" sldId="257"/>
            <ac:spMk id="10" creationId="{BACC6370-2D7E-4714-9D71-7542949D7D5D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3541247108" sldId="257"/>
            <ac:spMk id="11" creationId="{F68B3F68-107C-434F-AA38-110D5EA91B85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4:53.333" v="721"/>
          <ac:spMkLst>
            <pc:docMk/>
            <pc:sldMk cId="3541247108" sldId="257"/>
            <ac:spMk id="12" creationId="{F68B3F68-107C-434F-AA38-110D5EA91B85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3541247108" sldId="257"/>
            <ac:spMk id="13" creationId="{AAD0DBB9-1A4B-4391-81D4-CB19F9AB918A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4:53.333" v="721"/>
          <ac:spMkLst>
            <pc:docMk/>
            <pc:sldMk cId="3541247108" sldId="257"/>
            <ac:spMk id="14" creationId="{AAD0DBB9-1A4B-4391-81D4-CB19F9AB918A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3541247108" sldId="257"/>
            <ac:spMk id="15" creationId="{063BBA22-50EA-4C4D-BE05-F1CE4E63AA56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4:53.333" v="721"/>
          <ac:spMkLst>
            <pc:docMk/>
            <pc:sldMk cId="3541247108" sldId="257"/>
            <ac:spMk id="16" creationId="{063BBA22-50EA-4C4D-BE05-F1CE4E63AA56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30:49.801" v="745"/>
          <ac:spMkLst>
            <pc:docMk/>
            <pc:sldMk cId="3541247108" sldId="257"/>
            <ac:spMk id="17" creationId="{AAD0DBB9-1A4B-4391-81D4-CB19F9AB918A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30:49.801" v="745"/>
          <ac:spMkLst>
            <pc:docMk/>
            <pc:sldMk cId="3541247108" sldId="257"/>
            <ac:spMk id="18" creationId="{063BBA22-50EA-4C4D-BE05-F1CE4E63AA56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01.123" v="714"/>
          <ac:spMkLst>
            <pc:docMk/>
            <pc:sldMk cId="3541247108" sldId="257"/>
            <ac:spMk id="20" creationId="{0C541B88-1AE9-40C3-AFD5-967787C1979F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01.123" v="714"/>
          <ac:spMkLst>
            <pc:docMk/>
            <pc:sldMk cId="3541247108" sldId="257"/>
            <ac:spMk id="22" creationId="{E5F17139-31EE-46AC-B04F-DBBD852DD6CB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01.123" v="714"/>
          <ac:spMkLst>
            <pc:docMk/>
            <pc:sldMk cId="3541247108" sldId="257"/>
            <ac:spMk id="28" creationId="{89D16701-DA76-4F72-BB63-E2C3FFBDFE0F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01.123" v="714"/>
          <ac:spMkLst>
            <pc:docMk/>
            <pc:sldMk cId="3541247108" sldId="257"/>
            <ac:spMk id="30" creationId="{1CC28BE1-9DC6-43FE-9582-39F091098D77}"/>
          </ac:spMkLst>
        </pc:spChg>
        <pc:grpChg chg="add del">
          <ac:chgData name="Sergio Fraile Sánchez" userId="S::sergio.fraile@estudiante.uam.es::cc5d0b9d-40a2-4c4f-a25d-9c49e2489a9e" providerId="AD" clId="Web-{1BA004F6-05F0-AF4C-89F0-85FBF598E43D}" dt="2024-02-20T09:22:01.123" v="714"/>
          <ac:grpSpMkLst>
            <pc:docMk/>
            <pc:sldMk cId="3541247108" sldId="257"/>
            <ac:grpSpMk id="24" creationId="{7CF625D3-71A3-4F30-A096-8EF334E959D0}"/>
          </ac:grpSpMkLst>
        </pc:grpChg>
        <pc:grpChg chg="add del">
          <ac:chgData name="Sergio Fraile Sánchez" userId="S::sergio.fraile@estudiante.uam.es::cc5d0b9d-40a2-4c4f-a25d-9c49e2489a9e" providerId="AD" clId="Web-{1BA004F6-05F0-AF4C-89F0-85FBF598E43D}" dt="2024-02-20T09:22:01.123" v="714"/>
          <ac:grpSpMkLst>
            <pc:docMk/>
            <pc:sldMk cId="3541247108" sldId="257"/>
            <ac:grpSpMk id="32" creationId="{AF9AF3F3-CE0C-4125-BDD7-346487FA0B40}"/>
          </ac:grpSpMkLst>
        </pc:grpChg>
        <pc:graphicFrameChg chg="add mod ord modGraphic">
          <ac:chgData name="Sergio Fraile Sánchez" userId="S::sergio.fraile@estudiante.uam.es::cc5d0b9d-40a2-4c4f-a25d-9c49e2489a9e" providerId="AD" clId="Web-{1BA004F6-05F0-AF4C-89F0-85FBF598E43D}" dt="2024-02-20T09:35:27.358" v="783"/>
          <ac:graphicFrameMkLst>
            <pc:docMk/>
            <pc:sldMk cId="3541247108" sldId="257"/>
            <ac:graphicFrameMk id="5" creationId="{FC6086EC-BB08-4399-42C0-E479C4B755D2}"/>
          </ac:graphicFrameMkLst>
        </pc:graphicFrameChg>
      </pc:sldChg>
      <pc:sldChg chg="addSp modSp new del mod setBg">
        <pc:chgData name="Sergio Fraile Sánchez" userId="S::sergio.fraile@estudiante.uam.es::cc5d0b9d-40a2-4c4f-a25d-9c49e2489a9e" providerId="AD" clId="Web-{1BA004F6-05F0-AF4C-89F0-85FBF598E43D}" dt="2024-02-20T09:11:49.021" v="581"/>
        <pc:sldMkLst>
          <pc:docMk/>
          <pc:sldMk cId="3947524593" sldId="258"/>
        </pc:sldMkLst>
        <pc:spChg chg="mod">
          <ac:chgData name="Sergio Fraile Sánchez" userId="S::sergio.fraile@estudiante.uam.es::cc5d0b9d-40a2-4c4f-a25d-9c49e2489a9e" providerId="AD" clId="Web-{1BA004F6-05F0-AF4C-89F0-85FBF598E43D}" dt="2024-02-20T08:31:18.347" v="179"/>
          <ac:spMkLst>
            <pc:docMk/>
            <pc:sldMk cId="3947524593" sldId="258"/>
            <ac:spMk id="2" creationId="{170ECF66-AAF5-554F-C7CD-3DA9DA69FF39}"/>
          </ac:spMkLst>
        </pc:spChg>
        <pc:spChg chg="mod">
          <ac:chgData name="Sergio Fraile Sánchez" userId="S::sergio.fraile@estudiante.uam.es::cc5d0b9d-40a2-4c4f-a25d-9c49e2489a9e" providerId="AD" clId="Web-{1BA004F6-05F0-AF4C-89F0-85FBF598E43D}" dt="2024-02-20T09:10:14.705" v="541" actId="20577"/>
          <ac:spMkLst>
            <pc:docMk/>
            <pc:sldMk cId="3947524593" sldId="258"/>
            <ac:spMk id="3" creationId="{17247780-7BFF-3D13-AE7E-B37FE2AA0ECA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8:31:18.347" v="179"/>
          <ac:spMkLst>
            <pc:docMk/>
            <pc:sldMk cId="3947524593" sldId="258"/>
            <ac:spMk id="8" creationId="{09588DA8-065E-4F6F-8EFD-43104AB2E0CF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8:31:18.347" v="179"/>
          <ac:spMkLst>
            <pc:docMk/>
            <pc:sldMk cId="3947524593" sldId="258"/>
            <ac:spMk id="10" creationId="{C4285719-470E-454C-AF62-8323075F1F5B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8:31:18.347" v="179"/>
          <ac:spMkLst>
            <pc:docMk/>
            <pc:sldMk cId="3947524593" sldId="258"/>
            <ac:spMk id="12" creationId="{CD9FE4EF-C4D8-49A0-B2FF-81D8DB7D8A24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8:31:18.347" v="179"/>
          <ac:spMkLst>
            <pc:docMk/>
            <pc:sldMk cId="3947524593" sldId="258"/>
            <ac:spMk id="14" creationId="{4300840D-0A0B-4512-BACA-B439D5B9C57C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8:31:18.347" v="179"/>
          <ac:spMkLst>
            <pc:docMk/>
            <pc:sldMk cId="3947524593" sldId="258"/>
            <ac:spMk id="16" creationId="{D2B78728-A580-49A7-84F9-6EF6F583ADE0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8:31:18.347" v="179"/>
          <ac:spMkLst>
            <pc:docMk/>
            <pc:sldMk cId="3947524593" sldId="258"/>
            <ac:spMk id="18" creationId="{38FAA1A1-D861-433F-88FA-1E9D6FD31D11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8:31:18.347" v="179"/>
          <ac:spMkLst>
            <pc:docMk/>
            <pc:sldMk cId="3947524593" sldId="258"/>
            <ac:spMk id="20" creationId="{8D71EDA1-87BF-4D5D-AB79-F346FD19278A}"/>
          </ac:spMkLst>
        </pc:spChg>
      </pc:sldChg>
      <pc:sldChg chg="addSp delSp modSp new mod setBg modClrScheme delDesignElem chgLayout">
        <pc:chgData name="Sergio Fraile Sánchez" userId="S::sergio.fraile@estudiante.uam.es::cc5d0b9d-40a2-4c4f-a25d-9c49e2489a9e" providerId="AD" clId="Web-{1BA004F6-05F0-AF4C-89F0-85FBF598E43D}" dt="2024-02-20T09:27:38.121" v="728"/>
        <pc:sldMkLst>
          <pc:docMk/>
          <pc:sldMk cId="1026212323" sldId="259"/>
        </pc:sldMkLst>
        <pc:spChg chg="mod ord">
          <ac:chgData name="Sergio Fraile Sánchez" userId="S::sergio.fraile@estudiante.uam.es::cc5d0b9d-40a2-4c4f-a25d-9c49e2489a9e" providerId="AD" clId="Web-{1BA004F6-05F0-AF4C-89F0-85FBF598E43D}" dt="2024-02-20T09:24:57.849" v="722"/>
          <ac:spMkLst>
            <pc:docMk/>
            <pc:sldMk cId="1026212323" sldId="259"/>
            <ac:spMk id="2" creationId="{674259E8-0AC8-8716-9908-47356AFF971B}"/>
          </ac:spMkLst>
        </pc:spChg>
        <pc:spChg chg="del mod ord">
          <ac:chgData name="Sergio Fraile Sánchez" userId="S::sergio.fraile@estudiante.uam.es::cc5d0b9d-40a2-4c4f-a25d-9c49e2489a9e" providerId="AD" clId="Web-{1BA004F6-05F0-AF4C-89F0-85FBF598E43D}" dt="2024-02-20T09:27:38.121" v="728"/>
          <ac:spMkLst>
            <pc:docMk/>
            <pc:sldMk cId="1026212323" sldId="259"/>
            <ac:spMk id="3" creationId="{E8DD04DB-6D79-7F23-B7D2-246741A734C2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7:38.121" v="728"/>
          <ac:spMkLst>
            <pc:docMk/>
            <pc:sldMk cId="1026212323" sldId="259"/>
            <ac:spMk id="5" creationId="{0E30439A-8A5B-46EC-8283-9B6B031D40D0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7:38.121" v="728"/>
          <ac:spMkLst>
            <pc:docMk/>
            <pc:sldMk cId="1026212323" sldId="259"/>
            <ac:spMk id="6" creationId="{5CEAD642-85CF-4750-8432-7C80C901F001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7:38.121" v="728"/>
          <ac:spMkLst>
            <pc:docMk/>
            <pc:sldMk cId="1026212323" sldId="259"/>
            <ac:spMk id="7" creationId="{FA33EEAE-15D5-4119-8C1E-89D943F911EF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10:07.127" v="539"/>
          <ac:spMkLst>
            <pc:docMk/>
            <pc:sldMk cId="1026212323" sldId="259"/>
            <ac:spMk id="8" creationId="{09588DA8-065E-4F6F-8EFD-43104AB2E0CF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7:38.121" v="728"/>
          <ac:spMkLst>
            <pc:docMk/>
            <pc:sldMk cId="1026212323" sldId="259"/>
            <ac:spMk id="9" creationId="{730D8B3B-9B80-4025-B934-26DC7D7CD231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10:07.127" v="539"/>
          <ac:spMkLst>
            <pc:docMk/>
            <pc:sldMk cId="1026212323" sldId="259"/>
            <ac:spMk id="10" creationId="{C4285719-470E-454C-AF62-8323075F1F5B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7:38.121" v="728"/>
          <ac:spMkLst>
            <pc:docMk/>
            <pc:sldMk cId="1026212323" sldId="259"/>
            <ac:spMk id="11" creationId="{B5A1B09C-1565-46F8-B70F-621C5EB48A09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10:07.127" v="539"/>
          <ac:spMkLst>
            <pc:docMk/>
            <pc:sldMk cId="1026212323" sldId="259"/>
            <ac:spMk id="12" creationId="{CD9FE4EF-C4D8-49A0-B2FF-81D8DB7D8A24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7:38.121" v="728"/>
          <ac:spMkLst>
            <pc:docMk/>
            <pc:sldMk cId="1026212323" sldId="259"/>
            <ac:spMk id="13" creationId="{8C516CC8-80AC-446C-A56E-9F54B7210402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10:07.127" v="539"/>
          <ac:spMkLst>
            <pc:docMk/>
            <pc:sldMk cId="1026212323" sldId="259"/>
            <ac:spMk id="14" creationId="{4300840D-0A0B-4512-BACA-B439D5B9C57C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7:38.121" v="728"/>
          <ac:spMkLst>
            <pc:docMk/>
            <pc:sldMk cId="1026212323" sldId="259"/>
            <ac:spMk id="15" creationId="{53947E58-F088-49F1-A3D1-DEA690192E84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10:07.127" v="539"/>
          <ac:spMkLst>
            <pc:docMk/>
            <pc:sldMk cId="1026212323" sldId="259"/>
            <ac:spMk id="16" creationId="{D2B78728-A580-49A7-84F9-6EF6F583ADE0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10:07.127" v="539"/>
          <ac:spMkLst>
            <pc:docMk/>
            <pc:sldMk cId="1026212323" sldId="259"/>
            <ac:spMk id="18" creationId="{38FAA1A1-D861-433F-88FA-1E9D6FD31D11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10:07.127" v="539"/>
          <ac:spMkLst>
            <pc:docMk/>
            <pc:sldMk cId="1026212323" sldId="259"/>
            <ac:spMk id="20" creationId="{8D71EDA1-87BF-4D5D-AB79-F346FD19278A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026212323" sldId="259"/>
            <ac:spMk id="25" creationId="{0E30439A-8A5B-46EC-8283-9B6B031D40D0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026212323" sldId="259"/>
            <ac:spMk id="27" creationId="{5CEAD642-85CF-4750-8432-7C80C901F001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026212323" sldId="259"/>
            <ac:spMk id="29" creationId="{FA33EEAE-15D5-4119-8C1E-89D943F911EF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026212323" sldId="259"/>
            <ac:spMk id="31" creationId="{730D8B3B-9B80-4025-B934-26DC7D7CD231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026212323" sldId="259"/>
            <ac:spMk id="33" creationId="{B5A1B09C-1565-46F8-B70F-621C5EB48A09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026212323" sldId="259"/>
            <ac:spMk id="35" creationId="{8C516CC8-80AC-446C-A56E-9F54B7210402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026212323" sldId="259"/>
            <ac:spMk id="37" creationId="{53947E58-F088-49F1-A3D1-DEA690192E84}"/>
          </ac:spMkLst>
        </pc:spChg>
      </pc:sldChg>
      <pc:sldChg chg="addSp delSp modSp new mod setBg modClrScheme delDesignElem chgLayout">
        <pc:chgData name="Sergio Fraile Sánchez" userId="S::sergio.fraile@estudiante.uam.es::cc5d0b9d-40a2-4c4f-a25d-9c49e2489a9e" providerId="AD" clId="Web-{1BA004F6-05F0-AF4C-89F0-85FBF598E43D}" dt="2024-02-20T09:28:34.280" v="734"/>
        <pc:sldMkLst>
          <pc:docMk/>
          <pc:sldMk cId="3491983347" sldId="260"/>
        </pc:sldMkLst>
        <pc:spChg chg="mod ord">
          <ac:chgData name="Sergio Fraile Sánchez" userId="S::sergio.fraile@estudiante.uam.es::cc5d0b9d-40a2-4c4f-a25d-9c49e2489a9e" providerId="AD" clId="Web-{1BA004F6-05F0-AF4C-89F0-85FBF598E43D}" dt="2024-02-20T09:24:57.849" v="722"/>
          <ac:spMkLst>
            <pc:docMk/>
            <pc:sldMk cId="3491983347" sldId="260"/>
            <ac:spMk id="2" creationId="{ACD2E88F-FE89-26AC-71FA-4012AE6089DF}"/>
          </ac:spMkLst>
        </pc:spChg>
        <pc:spChg chg="del mod ord">
          <ac:chgData name="Sergio Fraile Sánchez" userId="S::sergio.fraile@estudiante.uam.es::cc5d0b9d-40a2-4c4f-a25d-9c49e2489a9e" providerId="AD" clId="Web-{1BA004F6-05F0-AF4C-89F0-85FBF598E43D}" dt="2024-02-20T09:28:34.280" v="734"/>
          <ac:spMkLst>
            <pc:docMk/>
            <pc:sldMk cId="3491983347" sldId="260"/>
            <ac:spMk id="3" creationId="{6E3BB9D4-9032-AC2C-C191-772427295592}"/>
          </ac:spMkLst>
        </pc:spChg>
        <pc:spChg chg="add del mod">
          <ac:chgData name="Sergio Fraile Sánchez" userId="S::sergio.fraile@estudiante.uam.es::cc5d0b9d-40a2-4c4f-a25d-9c49e2489a9e" providerId="AD" clId="Web-{1BA004F6-05F0-AF4C-89F0-85FBF598E43D}" dt="2024-02-20T08:32:11.490" v="187"/>
          <ac:spMkLst>
            <pc:docMk/>
            <pc:sldMk cId="3491983347" sldId="260"/>
            <ac:spMk id="4" creationId="{73158FA4-9F36-76A1-4160-91CC20DF122B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8:34.280" v="734"/>
          <ac:spMkLst>
            <pc:docMk/>
            <pc:sldMk cId="3491983347" sldId="260"/>
            <ac:spMk id="5" creationId="{0E30439A-8A5B-46EC-8283-9B6B031D40D0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8:34.280" v="734"/>
          <ac:spMkLst>
            <pc:docMk/>
            <pc:sldMk cId="3491983347" sldId="260"/>
            <ac:spMk id="6" creationId="{5CEAD642-85CF-4750-8432-7C80C901F001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8:34.280" v="734"/>
          <ac:spMkLst>
            <pc:docMk/>
            <pc:sldMk cId="3491983347" sldId="260"/>
            <ac:spMk id="7" creationId="{FA33EEAE-15D5-4119-8C1E-89D943F911EF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12:00.615" v="582"/>
          <ac:spMkLst>
            <pc:docMk/>
            <pc:sldMk cId="3491983347" sldId="260"/>
            <ac:spMk id="8" creationId="{09588DA8-065E-4F6F-8EFD-43104AB2E0CF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8:34.280" v="734"/>
          <ac:spMkLst>
            <pc:docMk/>
            <pc:sldMk cId="3491983347" sldId="260"/>
            <ac:spMk id="9" creationId="{730D8B3B-9B80-4025-B934-26DC7D7CD231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12:00.615" v="582"/>
          <ac:spMkLst>
            <pc:docMk/>
            <pc:sldMk cId="3491983347" sldId="260"/>
            <ac:spMk id="10" creationId="{C4285719-470E-454C-AF62-8323075F1F5B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8:34.280" v="734"/>
          <ac:spMkLst>
            <pc:docMk/>
            <pc:sldMk cId="3491983347" sldId="260"/>
            <ac:spMk id="11" creationId="{B5A1B09C-1565-46F8-B70F-621C5EB48A09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12:00.615" v="582"/>
          <ac:spMkLst>
            <pc:docMk/>
            <pc:sldMk cId="3491983347" sldId="260"/>
            <ac:spMk id="12" creationId="{CD9FE4EF-C4D8-49A0-B2FF-81D8DB7D8A24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8:34.280" v="734"/>
          <ac:spMkLst>
            <pc:docMk/>
            <pc:sldMk cId="3491983347" sldId="260"/>
            <ac:spMk id="13" creationId="{8C516CC8-80AC-446C-A56E-9F54B7210402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12:00.615" v="582"/>
          <ac:spMkLst>
            <pc:docMk/>
            <pc:sldMk cId="3491983347" sldId="260"/>
            <ac:spMk id="14" creationId="{4300840D-0A0B-4512-BACA-B439D5B9C57C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8:34.280" v="734"/>
          <ac:spMkLst>
            <pc:docMk/>
            <pc:sldMk cId="3491983347" sldId="260"/>
            <ac:spMk id="15" creationId="{53947E58-F088-49F1-A3D1-DEA690192E84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12:00.615" v="582"/>
          <ac:spMkLst>
            <pc:docMk/>
            <pc:sldMk cId="3491983347" sldId="260"/>
            <ac:spMk id="16" creationId="{D2B78728-A580-49A7-84F9-6EF6F583ADE0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12:00.615" v="582"/>
          <ac:spMkLst>
            <pc:docMk/>
            <pc:sldMk cId="3491983347" sldId="260"/>
            <ac:spMk id="18" creationId="{38FAA1A1-D861-433F-88FA-1E9D6FD31D11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12:00.615" v="582"/>
          <ac:spMkLst>
            <pc:docMk/>
            <pc:sldMk cId="3491983347" sldId="260"/>
            <ac:spMk id="20" creationId="{8D71EDA1-87BF-4D5D-AB79-F346FD19278A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3491983347" sldId="260"/>
            <ac:spMk id="25" creationId="{0E30439A-8A5B-46EC-8283-9B6B031D40D0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3491983347" sldId="260"/>
            <ac:spMk id="27" creationId="{5CEAD642-85CF-4750-8432-7C80C901F001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3491983347" sldId="260"/>
            <ac:spMk id="29" creationId="{FA33EEAE-15D5-4119-8C1E-89D943F911EF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3491983347" sldId="260"/>
            <ac:spMk id="31" creationId="{730D8B3B-9B80-4025-B934-26DC7D7CD231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3491983347" sldId="260"/>
            <ac:spMk id="33" creationId="{B5A1B09C-1565-46F8-B70F-621C5EB48A09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3491983347" sldId="260"/>
            <ac:spMk id="35" creationId="{8C516CC8-80AC-446C-A56E-9F54B7210402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3491983347" sldId="260"/>
            <ac:spMk id="37" creationId="{53947E58-F088-49F1-A3D1-DEA690192E84}"/>
          </ac:spMkLst>
        </pc:spChg>
      </pc:sldChg>
      <pc:sldChg chg="addSp modSp new del mod setBg">
        <pc:chgData name="Sergio Fraile Sánchez" userId="S::sergio.fraile@estudiante.uam.es::cc5d0b9d-40a2-4c4f-a25d-9c49e2489a9e" providerId="AD" clId="Web-{1BA004F6-05F0-AF4C-89F0-85FBF598E43D}" dt="2024-02-20T09:12:46.336" v="639"/>
        <pc:sldMkLst>
          <pc:docMk/>
          <pc:sldMk cId="2729848674" sldId="261"/>
        </pc:sldMkLst>
        <pc:spChg chg="mod">
          <ac:chgData name="Sergio Fraile Sánchez" userId="S::sergio.fraile@estudiante.uam.es::cc5d0b9d-40a2-4c4f-a25d-9c49e2489a9e" providerId="AD" clId="Web-{1BA004F6-05F0-AF4C-89F0-85FBF598E43D}" dt="2024-02-20T08:31:54.005" v="184"/>
          <ac:spMkLst>
            <pc:docMk/>
            <pc:sldMk cId="2729848674" sldId="261"/>
            <ac:spMk id="2" creationId="{B5AD6E2D-957F-D7F8-E2A3-34856DD574B4}"/>
          </ac:spMkLst>
        </pc:spChg>
        <pc:spChg chg="mod">
          <ac:chgData name="Sergio Fraile Sánchez" userId="S::sergio.fraile@estudiante.uam.es::cc5d0b9d-40a2-4c4f-a25d-9c49e2489a9e" providerId="AD" clId="Web-{1BA004F6-05F0-AF4C-89F0-85FBF598E43D}" dt="2024-02-20T08:39:09.882" v="320" actId="20577"/>
          <ac:spMkLst>
            <pc:docMk/>
            <pc:sldMk cId="2729848674" sldId="261"/>
            <ac:spMk id="3" creationId="{F99BD9CA-FE05-C701-EAE4-B59B6D5EC19C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8:31:54.005" v="184"/>
          <ac:spMkLst>
            <pc:docMk/>
            <pc:sldMk cId="2729848674" sldId="261"/>
            <ac:spMk id="8" creationId="{09588DA8-065E-4F6F-8EFD-43104AB2E0CF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8:31:54.005" v="184"/>
          <ac:spMkLst>
            <pc:docMk/>
            <pc:sldMk cId="2729848674" sldId="261"/>
            <ac:spMk id="10" creationId="{C4285719-470E-454C-AF62-8323075F1F5B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8:31:54.005" v="184"/>
          <ac:spMkLst>
            <pc:docMk/>
            <pc:sldMk cId="2729848674" sldId="261"/>
            <ac:spMk id="12" creationId="{CD9FE4EF-C4D8-49A0-B2FF-81D8DB7D8A24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8:31:54.005" v="184"/>
          <ac:spMkLst>
            <pc:docMk/>
            <pc:sldMk cId="2729848674" sldId="261"/>
            <ac:spMk id="14" creationId="{4300840D-0A0B-4512-BACA-B439D5B9C57C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8:31:54.005" v="184"/>
          <ac:spMkLst>
            <pc:docMk/>
            <pc:sldMk cId="2729848674" sldId="261"/>
            <ac:spMk id="16" creationId="{D2B78728-A580-49A7-84F9-6EF6F583ADE0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8:31:54.005" v="184"/>
          <ac:spMkLst>
            <pc:docMk/>
            <pc:sldMk cId="2729848674" sldId="261"/>
            <ac:spMk id="18" creationId="{38FAA1A1-D861-433F-88FA-1E9D6FD31D11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8:31:54.005" v="184"/>
          <ac:spMkLst>
            <pc:docMk/>
            <pc:sldMk cId="2729848674" sldId="261"/>
            <ac:spMk id="20" creationId="{8D71EDA1-87BF-4D5D-AB79-F346FD19278A}"/>
          </ac:spMkLst>
        </pc:spChg>
      </pc:sldChg>
      <pc:sldChg chg="addSp delSp modSp new mod setBg modClrScheme delDesignElem chgLayout">
        <pc:chgData name="Sergio Fraile Sánchez" userId="S::sergio.fraile@estudiante.uam.es::cc5d0b9d-40a2-4c4f-a25d-9c49e2489a9e" providerId="AD" clId="Web-{1BA004F6-05F0-AF4C-89F0-85FBF598E43D}" dt="2024-02-20T09:49:49.095" v="1012" actId="20577"/>
        <pc:sldMkLst>
          <pc:docMk/>
          <pc:sldMk cId="1966115095" sldId="262"/>
        </pc:sldMkLst>
        <pc:spChg chg="mod ord">
          <ac:chgData name="Sergio Fraile Sánchez" userId="S::sergio.fraile@estudiante.uam.es::cc5d0b9d-40a2-4c4f-a25d-9c49e2489a9e" providerId="AD" clId="Web-{1BA004F6-05F0-AF4C-89F0-85FBF598E43D}" dt="2024-02-20T09:28:00.122" v="729"/>
          <ac:spMkLst>
            <pc:docMk/>
            <pc:sldMk cId="1966115095" sldId="262"/>
            <ac:spMk id="2" creationId="{64B8F051-C460-8034-C9E5-789C21556C93}"/>
          </ac:spMkLst>
        </pc:spChg>
        <pc:spChg chg="mod ord">
          <ac:chgData name="Sergio Fraile Sánchez" userId="S::sergio.fraile@estudiante.uam.es::cc5d0b9d-40a2-4c4f-a25d-9c49e2489a9e" providerId="AD" clId="Web-{1BA004F6-05F0-AF4C-89F0-85FBF598E43D}" dt="2024-02-20T09:49:49.095" v="1012" actId="20577"/>
          <ac:spMkLst>
            <pc:docMk/>
            <pc:sldMk cId="1966115095" sldId="262"/>
            <ac:spMk id="3" creationId="{C08996C8-BA6B-A9FD-1219-9142BE44170D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8:00.122" v="729"/>
          <ac:spMkLst>
            <pc:docMk/>
            <pc:sldMk cId="1966115095" sldId="262"/>
            <ac:spMk id="5" creationId="{979E27D9-03C7-44E2-9FF8-15D0C8506AF7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8:00.122" v="729"/>
          <ac:spMkLst>
            <pc:docMk/>
            <pc:sldMk cId="1966115095" sldId="262"/>
            <ac:spMk id="6" creationId="{EEBF1590-3B36-48EE-A89D-3B6F3CB256AB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8:00.122" v="729"/>
          <ac:spMkLst>
            <pc:docMk/>
            <pc:sldMk cId="1966115095" sldId="262"/>
            <ac:spMk id="7" creationId="{AC8F6C8C-AB5A-4548-942D-E3FD40ACBC49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966115095" sldId="262"/>
            <ac:spMk id="8" creationId="{09588DA8-065E-4F6F-8EFD-43104AB2E0CF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966115095" sldId="262"/>
            <ac:spMk id="10" creationId="{C4285719-470E-454C-AF62-8323075F1F5B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966115095" sldId="262"/>
            <ac:spMk id="12" creationId="{CD9FE4EF-C4D8-49A0-B2FF-81D8DB7D8A24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966115095" sldId="262"/>
            <ac:spMk id="14" creationId="{4300840D-0A0B-4512-BACA-B439D5B9C57C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966115095" sldId="262"/>
            <ac:spMk id="16" creationId="{D2B78728-A580-49A7-84F9-6EF6F583ADE0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966115095" sldId="262"/>
            <ac:spMk id="18" creationId="{38FAA1A1-D861-433F-88FA-1E9D6FD31D11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966115095" sldId="262"/>
            <ac:spMk id="20" creationId="{8D71EDA1-87BF-4D5D-AB79-F346FD19278A}"/>
          </ac:spMkLst>
        </pc:spChg>
      </pc:sldChg>
      <pc:sldChg chg="add del replId">
        <pc:chgData name="Sergio Fraile Sánchez" userId="S::sergio.fraile@estudiante.uam.es::cc5d0b9d-40a2-4c4f-a25d-9c49e2489a9e" providerId="AD" clId="Web-{1BA004F6-05F0-AF4C-89F0-85FBF598E43D}" dt="2024-02-20T08:46:28.930" v="401"/>
        <pc:sldMkLst>
          <pc:docMk/>
          <pc:sldMk cId="2758285291" sldId="262"/>
        </pc:sldMkLst>
      </pc:sldChg>
      <pc:sldChg chg="addSp delSp modSp add mod replId modClrScheme delDesignElem chgLayout">
        <pc:chgData name="Sergio Fraile Sánchez" userId="S::sergio.fraile@estudiante.uam.es::cc5d0b9d-40a2-4c4f-a25d-9c49e2489a9e" providerId="AD" clId="Web-{1BA004F6-05F0-AF4C-89F0-85FBF598E43D}" dt="2024-02-20T09:25:18.600" v="723"/>
        <pc:sldMkLst>
          <pc:docMk/>
          <pc:sldMk cId="1529794834" sldId="263"/>
        </pc:sldMkLst>
        <pc:spChg chg="mod ord">
          <ac:chgData name="Sergio Fraile Sánchez" userId="S::sergio.fraile@estudiante.uam.es::cc5d0b9d-40a2-4c4f-a25d-9c49e2489a9e" providerId="AD" clId="Web-{1BA004F6-05F0-AF4C-89F0-85FBF598E43D}" dt="2024-02-20T09:24:57.849" v="722"/>
          <ac:spMkLst>
            <pc:docMk/>
            <pc:sldMk cId="1529794834" sldId="263"/>
            <ac:spMk id="2" creationId="{674259E8-0AC8-8716-9908-47356AFF971B}"/>
          </ac:spMkLst>
        </pc:spChg>
        <pc:spChg chg="del mod ord">
          <ac:chgData name="Sergio Fraile Sánchez" userId="S::sergio.fraile@estudiante.uam.es::cc5d0b9d-40a2-4c4f-a25d-9c49e2489a9e" providerId="AD" clId="Web-{1BA004F6-05F0-AF4C-89F0-85FBF598E43D}" dt="2024-02-20T09:22:52.782" v="718"/>
          <ac:spMkLst>
            <pc:docMk/>
            <pc:sldMk cId="1529794834" sldId="263"/>
            <ac:spMk id="3" creationId="{E8DD04DB-6D79-7F23-B7D2-246741A734C2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5:18.600" v="723"/>
          <ac:spMkLst>
            <pc:docMk/>
            <pc:sldMk cId="1529794834" sldId="263"/>
            <ac:spMk id="7" creationId="{0E30439A-8A5B-46EC-8283-9B6B031D40D0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4:53.333" v="721"/>
          <ac:spMkLst>
            <pc:docMk/>
            <pc:sldMk cId="1529794834" sldId="263"/>
            <ac:spMk id="8" creationId="{0E30439A-8A5B-46EC-8283-9B6B031D40D0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5:18.600" v="723"/>
          <ac:spMkLst>
            <pc:docMk/>
            <pc:sldMk cId="1529794834" sldId="263"/>
            <ac:spMk id="9" creationId="{5CEAD642-85CF-4750-8432-7C80C901F001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4:53.333" v="721"/>
          <ac:spMkLst>
            <pc:docMk/>
            <pc:sldMk cId="1529794834" sldId="263"/>
            <ac:spMk id="10" creationId="{5CEAD642-85CF-4750-8432-7C80C901F001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5:18.600" v="723"/>
          <ac:spMkLst>
            <pc:docMk/>
            <pc:sldMk cId="1529794834" sldId="263"/>
            <ac:spMk id="11" creationId="{FA33EEAE-15D5-4119-8C1E-89D943F911EF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4:53.333" v="721"/>
          <ac:spMkLst>
            <pc:docMk/>
            <pc:sldMk cId="1529794834" sldId="263"/>
            <ac:spMk id="12" creationId="{FA33EEAE-15D5-4119-8C1E-89D943F911EF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5:18.600" v="723"/>
          <ac:spMkLst>
            <pc:docMk/>
            <pc:sldMk cId="1529794834" sldId="263"/>
            <ac:spMk id="13" creationId="{730D8B3B-9B80-4025-B934-26DC7D7CD231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4:53.333" v="721"/>
          <ac:spMkLst>
            <pc:docMk/>
            <pc:sldMk cId="1529794834" sldId="263"/>
            <ac:spMk id="14" creationId="{730D8B3B-9B80-4025-B934-26DC7D7CD231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5:18.600" v="723"/>
          <ac:spMkLst>
            <pc:docMk/>
            <pc:sldMk cId="1529794834" sldId="263"/>
            <ac:spMk id="15" creationId="{B5A1B09C-1565-46F8-B70F-621C5EB48A09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4:53.333" v="721"/>
          <ac:spMkLst>
            <pc:docMk/>
            <pc:sldMk cId="1529794834" sldId="263"/>
            <ac:spMk id="16" creationId="{B5A1B09C-1565-46F8-B70F-621C5EB48A09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5:18.600" v="723"/>
          <ac:spMkLst>
            <pc:docMk/>
            <pc:sldMk cId="1529794834" sldId="263"/>
            <ac:spMk id="17" creationId="{8C516CC8-80AC-446C-A56E-9F54B7210402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4:53.333" v="721"/>
          <ac:spMkLst>
            <pc:docMk/>
            <pc:sldMk cId="1529794834" sldId="263"/>
            <ac:spMk id="18" creationId="{8C516CC8-80AC-446C-A56E-9F54B7210402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5:18.600" v="723"/>
          <ac:spMkLst>
            <pc:docMk/>
            <pc:sldMk cId="1529794834" sldId="263"/>
            <ac:spMk id="19" creationId="{53947E58-F088-49F1-A3D1-DEA690192E84}"/>
          </ac:spMkLst>
        </pc:spChg>
        <pc:spChg chg="add del">
          <ac:chgData name="Sergio Fraile Sánchez" userId="S::sergio.fraile@estudiante.uam.es::cc5d0b9d-40a2-4c4f-a25d-9c49e2489a9e" providerId="AD" clId="Web-{1BA004F6-05F0-AF4C-89F0-85FBF598E43D}" dt="2024-02-20T09:24:53.333" v="721"/>
          <ac:spMkLst>
            <pc:docMk/>
            <pc:sldMk cId="1529794834" sldId="263"/>
            <ac:spMk id="20" creationId="{53947E58-F088-49F1-A3D1-DEA690192E84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529794834" sldId="263"/>
            <ac:spMk id="25" creationId="{0E30439A-8A5B-46EC-8283-9B6B031D40D0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529794834" sldId="263"/>
            <ac:spMk id="27" creationId="{5CEAD642-85CF-4750-8432-7C80C901F001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529794834" sldId="263"/>
            <ac:spMk id="29" creationId="{FA33EEAE-15D5-4119-8C1E-89D943F911EF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529794834" sldId="263"/>
            <ac:spMk id="31" creationId="{730D8B3B-9B80-4025-B934-26DC7D7CD231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529794834" sldId="263"/>
            <ac:spMk id="33" creationId="{B5A1B09C-1565-46F8-B70F-621C5EB48A09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529794834" sldId="263"/>
            <ac:spMk id="35" creationId="{8C516CC8-80AC-446C-A56E-9F54B7210402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529794834" sldId="263"/>
            <ac:spMk id="37" creationId="{53947E58-F088-49F1-A3D1-DEA690192E84}"/>
          </ac:spMkLst>
        </pc:spChg>
      </pc:sldChg>
      <pc:sldChg chg="addSp delSp modSp add mod replId modClrScheme delDesignElem chgLayout">
        <pc:chgData name="Sergio Fraile Sánchez" userId="S::sergio.fraile@estudiante.uam.es::cc5d0b9d-40a2-4c4f-a25d-9c49e2489a9e" providerId="AD" clId="Web-{1BA004F6-05F0-AF4C-89F0-85FBF598E43D}" dt="2024-02-20T09:29:08.890" v="738"/>
        <pc:sldMkLst>
          <pc:docMk/>
          <pc:sldMk cId="2514829979" sldId="264"/>
        </pc:sldMkLst>
        <pc:spChg chg="mod ord">
          <ac:chgData name="Sergio Fraile Sánchez" userId="S::sergio.fraile@estudiante.uam.es::cc5d0b9d-40a2-4c4f-a25d-9c49e2489a9e" providerId="AD" clId="Web-{1BA004F6-05F0-AF4C-89F0-85FBF598E43D}" dt="2024-02-20T09:29:08.890" v="738"/>
          <ac:spMkLst>
            <pc:docMk/>
            <pc:sldMk cId="2514829979" sldId="264"/>
            <ac:spMk id="2" creationId="{ACD2E88F-FE89-26AC-71FA-4012AE6089DF}"/>
          </ac:spMkLst>
        </pc:spChg>
        <pc:spChg chg="del mod ord">
          <ac:chgData name="Sergio Fraile Sánchez" userId="S::sergio.fraile@estudiante.uam.es::cc5d0b9d-40a2-4c4f-a25d-9c49e2489a9e" providerId="AD" clId="Web-{1BA004F6-05F0-AF4C-89F0-85FBF598E43D}" dt="2024-02-20T09:29:04.593" v="737"/>
          <ac:spMkLst>
            <pc:docMk/>
            <pc:sldMk cId="2514829979" sldId="264"/>
            <ac:spMk id="3" creationId="{6E3BB9D4-9032-AC2C-C191-772427295592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9:08.890" v="738"/>
          <ac:spMkLst>
            <pc:docMk/>
            <pc:sldMk cId="2514829979" sldId="264"/>
            <ac:spMk id="7" creationId="{0E30439A-8A5B-46EC-8283-9B6B031D40D0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9:08.890" v="738"/>
          <ac:spMkLst>
            <pc:docMk/>
            <pc:sldMk cId="2514829979" sldId="264"/>
            <ac:spMk id="9" creationId="{5CEAD642-85CF-4750-8432-7C80C901F001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9:08.890" v="738"/>
          <ac:spMkLst>
            <pc:docMk/>
            <pc:sldMk cId="2514829979" sldId="264"/>
            <ac:spMk id="11" creationId="{FA33EEAE-15D5-4119-8C1E-89D943F911EF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9:08.890" v="738"/>
          <ac:spMkLst>
            <pc:docMk/>
            <pc:sldMk cId="2514829979" sldId="264"/>
            <ac:spMk id="13" creationId="{730D8B3B-9B80-4025-B934-26DC7D7CD231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9:08.890" v="738"/>
          <ac:spMkLst>
            <pc:docMk/>
            <pc:sldMk cId="2514829979" sldId="264"/>
            <ac:spMk id="15" creationId="{B5A1B09C-1565-46F8-B70F-621C5EB48A09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9:08.890" v="738"/>
          <ac:spMkLst>
            <pc:docMk/>
            <pc:sldMk cId="2514829979" sldId="264"/>
            <ac:spMk id="17" creationId="{8C516CC8-80AC-446C-A56E-9F54B7210402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9:08.890" v="738"/>
          <ac:spMkLst>
            <pc:docMk/>
            <pc:sldMk cId="2514829979" sldId="264"/>
            <ac:spMk id="19" creationId="{53947E58-F088-49F1-A3D1-DEA690192E84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2514829979" sldId="264"/>
            <ac:spMk id="25" creationId="{0E30439A-8A5B-46EC-8283-9B6B031D40D0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2514829979" sldId="264"/>
            <ac:spMk id="27" creationId="{5CEAD642-85CF-4750-8432-7C80C901F001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2514829979" sldId="264"/>
            <ac:spMk id="29" creationId="{FA33EEAE-15D5-4119-8C1E-89D943F911EF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2514829979" sldId="264"/>
            <ac:spMk id="31" creationId="{730D8B3B-9B80-4025-B934-26DC7D7CD231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2514829979" sldId="264"/>
            <ac:spMk id="33" creationId="{B5A1B09C-1565-46F8-B70F-621C5EB48A09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2514829979" sldId="264"/>
            <ac:spMk id="35" creationId="{8C516CC8-80AC-446C-A56E-9F54B7210402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2514829979" sldId="264"/>
            <ac:spMk id="37" creationId="{53947E58-F088-49F1-A3D1-DEA690192E84}"/>
          </ac:spMkLst>
        </pc:spChg>
      </pc:sldChg>
      <pc:sldChg chg="add del">
        <pc:chgData name="Sergio Fraile Sánchez" userId="S::sergio.fraile@estudiante.uam.es::cc5d0b9d-40a2-4c4f-a25d-9c49e2489a9e" providerId="AD" clId="Web-{1BA004F6-05F0-AF4C-89F0-85FBF598E43D}" dt="2024-02-20T09:14:03.667" v="641"/>
        <pc:sldMkLst>
          <pc:docMk/>
          <pc:sldMk cId="2489467712" sldId="265"/>
        </pc:sldMkLst>
      </pc:sldChg>
      <pc:sldChg chg="addSp delSp modSp add mod replId modClrScheme delDesignElem chgLayout">
        <pc:chgData name="Sergio Fraile Sánchez" userId="S::sergio.fraile@estudiante.uam.es::cc5d0b9d-40a2-4c4f-a25d-9c49e2489a9e" providerId="AD" clId="Web-{1BA004F6-05F0-AF4C-89F0-85FBF598E43D}" dt="2024-02-20T09:28:04.372" v="730"/>
        <pc:sldMkLst>
          <pc:docMk/>
          <pc:sldMk cId="4050499146" sldId="265"/>
        </pc:sldMkLst>
        <pc:spChg chg="mod ord">
          <ac:chgData name="Sergio Fraile Sánchez" userId="S::sergio.fraile@estudiante.uam.es::cc5d0b9d-40a2-4c4f-a25d-9c49e2489a9e" providerId="AD" clId="Web-{1BA004F6-05F0-AF4C-89F0-85FBF598E43D}" dt="2024-02-20T09:28:04.372" v="730"/>
          <ac:spMkLst>
            <pc:docMk/>
            <pc:sldMk cId="4050499146" sldId="265"/>
            <ac:spMk id="2" creationId="{64B8F051-C460-8034-C9E5-789C21556C93}"/>
          </ac:spMkLst>
        </pc:spChg>
        <pc:spChg chg="mod ord">
          <ac:chgData name="Sergio Fraile Sánchez" userId="S::sergio.fraile@estudiante.uam.es::cc5d0b9d-40a2-4c4f-a25d-9c49e2489a9e" providerId="AD" clId="Web-{1BA004F6-05F0-AF4C-89F0-85FBF598E43D}" dt="2024-02-20T09:28:04.372" v="730"/>
          <ac:spMkLst>
            <pc:docMk/>
            <pc:sldMk cId="4050499146" sldId="265"/>
            <ac:spMk id="3" creationId="{C08996C8-BA6B-A9FD-1219-9142BE44170D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8:04.372" v="730"/>
          <ac:spMkLst>
            <pc:docMk/>
            <pc:sldMk cId="4050499146" sldId="265"/>
            <ac:spMk id="5" creationId="{979E27D9-03C7-44E2-9FF8-15D0C8506AF7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8:04.372" v="730"/>
          <ac:spMkLst>
            <pc:docMk/>
            <pc:sldMk cId="4050499146" sldId="265"/>
            <ac:spMk id="6" creationId="{EEBF1590-3B36-48EE-A89D-3B6F3CB256AB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8:04.372" v="730"/>
          <ac:spMkLst>
            <pc:docMk/>
            <pc:sldMk cId="4050499146" sldId="265"/>
            <ac:spMk id="7" creationId="{AC8F6C8C-AB5A-4548-942D-E3FD40ACBC49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4050499146" sldId="265"/>
            <ac:spMk id="8" creationId="{09588DA8-065E-4F6F-8EFD-43104AB2E0CF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4050499146" sldId="265"/>
            <ac:spMk id="10" creationId="{C4285719-470E-454C-AF62-8323075F1F5B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4050499146" sldId="265"/>
            <ac:spMk id="12" creationId="{CD9FE4EF-C4D8-49A0-B2FF-81D8DB7D8A24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4050499146" sldId="265"/>
            <ac:spMk id="14" creationId="{4300840D-0A0B-4512-BACA-B439D5B9C57C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4050499146" sldId="265"/>
            <ac:spMk id="16" creationId="{D2B78728-A580-49A7-84F9-6EF6F583ADE0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4050499146" sldId="265"/>
            <ac:spMk id="18" creationId="{38FAA1A1-D861-433F-88FA-1E9D6FD31D11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4050499146" sldId="265"/>
            <ac:spMk id="20" creationId="{8D71EDA1-87BF-4D5D-AB79-F346FD19278A}"/>
          </ac:spMkLst>
        </pc:spChg>
      </pc:sldChg>
      <pc:sldChg chg="addSp delSp modSp add mod replId modClrScheme delDesignElem chgLayout">
        <pc:chgData name="Sergio Fraile Sánchez" userId="S::sergio.fraile@estudiante.uam.es::cc5d0b9d-40a2-4c4f-a25d-9c49e2489a9e" providerId="AD" clId="Web-{1BA004F6-05F0-AF4C-89F0-85FBF598E43D}" dt="2024-02-20T09:28:09.435" v="731"/>
        <pc:sldMkLst>
          <pc:docMk/>
          <pc:sldMk cId="1895466654" sldId="266"/>
        </pc:sldMkLst>
        <pc:spChg chg="mod ord">
          <ac:chgData name="Sergio Fraile Sánchez" userId="S::sergio.fraile@estudiante.uam.es::cc5d0b9d-40a2-4c4f-a25d-9c49e2489a9e" providerId="AD" clId="Web-{1BA004F6-05F0-AF4C-89F0-85FBF598E43D}" dt="2024-02-20T09:28:09.435" v="731"/>
          <ac:spMkLst>
            <pc:docMk/>
            <pc:sldMk cId="1895466654" sldId="266"/>
            <ac:spMk id="2" creationId="{64B8F051-C460-8034-C9E5-789C21556C93}"/>
          </ac:spMkLst>
        </pc:spChg>
        <pc:spChg chg="mod ord">
          <ac:chgData name="Sergio Fraile Sánchez" userId="S::sergio.fraile@estudiante.uam.es::cc5d0b9d-40a2-4c4f-a25d-9c49e2489a9e" providerId="AD" clId="Web-{1BA004F6-05F0-AF4C-89F0-85FBF598E43D}" dt="2024-02-20T09:28:09.435" v="731"/>
          <ac:spMkLst>
            <pc:docMk/>
            <pc:sldMk cId="1895466654" sldId="266"/>
            <ac:spMk id="3" creationId="{C08996C8-BA6B-A9FD-1219-9142BE44170D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8:09.435" v="731"/>
          <ac:spMkLst>
            <pc:docMk/>
            <pc:sldMk cId="1895466654" sldId="266"/>
            <ac:spMk id="5" creationId="{979E27D9-03C7-44E2-9FF8-15D0C8506AF7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8:09.435" v="731"/>
          <ac:spMkLst>
            <pc:docMk/>
            <pc:sldMk cId="1895466654" sldId="266"/>
            <ac:spMk id="6" creationId="{EEBF1590-3B36-48EE-A89D-3B6F3CB256AB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8:09.435" v="731"/>
          <ac:spMkLst>
            <pc:docMk/>
            <pc:sldMk cId="1895466654" sldId="266"/>
            <ac:spMk id="7" creationId="{AC8F6C8C-AB5A-4548-942D-E3FD40ACBC49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895466654" sldId="266"/>
            <ac:spMk id="8" creationId="{09588DA8-065E-4F6F-8EFD-43104AB2E0CF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895466654" sldId="266"/>
            <ac:spMk id="10" creationId="{C4285719-470E-454C-AF62-8323075F1F5B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895466654" sldId="266"/>
            <ac:spMk id="12" creationId="{CD9FE4EF-C4D8-49A0-B2FF-81D8DB7D8A24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895466654" sldId="266"/>
            <ac:spMk id="14" creationId="{4300840D-0A0B-4512-BACA-B439D5B9C57C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895466654" sldId="266"/>
            <ac:spMk id="16" creationId="{D2B78728-A580-49A7-84F9-6EF6F583ADE0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895466654" sldId="266"/>
            <ac:spMk id="18" creationId="{38FAA1A1-D861-433F-88FA-1E9D6FD31D11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895466654" sldId="266"/>
            <ac:spMk id="20" creationId="{8D71EDA1-87BF-4D5D-AB79-F346FD19278A}"/>
          </ac:spMkLst>
        </pc:spChg>
      </pc:sldChg>
      <pc:sldChg chg="addSp delSp modSp add mod replId modClrScheme delDesignElem chgLayout">
        <pc:chgData name="Sergio Fraile Sánchez" userId="S::sergio.fraile@estudiante.uam.es::cc5d0b9d-40a2-4c4f-a25d-9c49e2489a9e" providerId="AD" clId="Web-{1BA004F6-05F0-AF4C-89F0-85FBF598E43D}" dt="2024-02-20T09:28:14.466" v="732"/>
        <pc:sldMkLst>
          <pc:docMk/>
          <pc:sldMk cId="731485986" sldId="267"/>
        </pc:sldMkLst>
        <pc:spChg chg="mod ord">
          <ac:chgData name="Sergio Fraile Sánchez" userId="S::sergio.fraile@estudiante.uam.es::cc5d0b9d-40a2-4c4f-a25d-9c49e2489a9e" providerId="AD" clId="Web-{1BA004F6-05F0-AF4C-89F0-85FBF598E43D}" dt="2024-02-20T09:28:14.466" v="732"/>
          <ac:spMkLst>
            <pc:docMk/>
            <pc:sldMk cId="731485986" sldId="267"/>
            <ac:spMk id="2" creationId="{64B8F051-C460-8034-C9E5-789C21556C93}"/>
          </ac:spMkLst>
        </pc:spChg>
        <pc:spChg chg="mod ord">
          <ac:chgData name="Sergio Fraile Sánchez" userId="S::sergio.fraile@estudiante.uam.es::cc5d0b9d-40a2-4c4f-a25d-9c49e2489a9e" providerId="AD" clId="Web-{1BA004F6-05F0-AF4C-89F0-85FBF598E43D}" dt="2024-02-20T09:28:14.466" v="732"/>
          <ac:spMkLst>
            <pc:docMk/>
            <pc:sldMk cId="731485986" sldId="267"/>
            <ac:spMk id="3" creationId="{C08996C8-BA6B-A9FD-1219-9142BE44170D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8:14.466" v="732"/>
          <ac:spMkLst>
            <pc:docMk/>
            <pc:sldMk cId="731485986" sldId="267"/>
            <ac:spMk id="5" creationId="{979E27D9-03C7-44E2-9FF8-15D0C8506AF7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8:14.466" v="732"/>
          <ac:spMkLst>
            <pc:docMk/>
            <pc:sldMk cId="731485986" sldId="267"/>
            <ac:spMk id="6" creationId="{EEBF1590-3B36-48EE-A89D-3B6F3CB256AB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8:14.466" v="732"/>
          <ac:spMkLst>
            <pc:docMk/>
            <pc:sldMk cId="731485986" sldId="267"/>
            <ac:spMk id="7" creationId="{AC8F6C8C-AB5A-4548-942D-E3FD40ACBC49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731485986" sldId="267"/>
            <ac:spMk id="8" creationId="{09588DA8-065E-4F6F-8EFD-43104AB2E0CF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731485986" sldId="267"/>
            <ac:spMk id="10" creationId="{C4285719-470E-454C-AF62-8323075F1F5B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731485986" sldId="267"/>
            <ac:spMk id="12" creationId="{CD9FE4EF-C4D8-49A0-B2FF-81D8DB7D8A24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731485986" sldId="267"/>
            <ac:spMk id="14" creationId="{4300840D-0A0B-4512-BACA-B439D5B9C57C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731485986" sldId="267"/>
            <ac:spMk id="16" creationId="{D2B78728-A580-49A7-84F9-6EF6F583ADE0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731485986" sldId="267"/>
            <ac:spMk id="18" creationId="{38FAA1A1-D861-433F-88FA-1E9D6FD31D11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731485986" sldId="267"/>
            <ac:spMk id="20" creationId="{8D71EDA1-87BF-4D5D-AB79-F346FD19278A}"/>
          </ac:spMkLst>
        </pc:spChg>
      </pc:sldChg>
      <pc:sldChg chg="new del">
        <pc:chgData name="Sergio Fraile Sánchez" userId="S::sergio.fraile@estudiante.uam.es::cc5d0b9d-40a2-4c4f-a25d-9c49e2489a9e" providerId="AD" clId="Web-{1BA004F6-05F0-AF4C-89F0-85FBF598E43D}" dt="2024-02-20T09:14:30.918" v="659"/>
        <pc:sldMkLst>
          <pc:docMk/>
          <pc:sldMk cId="2287617849" sldId="267"/>
        </pc:sldMkLst>
      </pc:sldChg>
      <pc:sldChg chg="addSp delSp modSp add mod replId modClrScheme delDesignElem chgLayout">
        <pc:chgData name="Sergio Fraile Sánchez" userId="S::sergio.fraile@estudiante.uam.es::cc5d0b9d-40a2-4c4f-a25d-9c49e2489a9e" providerId="AD" clId="Web-{1BA004F6-05F0-AF4C-89F0-85FBF598E43D}" dt="2024-02-20T09:26:48.213" v="725"/>
        <pc:sldMkLst>
          <pc:docMk/>
          <pc:sldMk cId="1593053289" sldId="268"/>
        </pc:sldMkLst>
        <pc:spChg chg="mod ord">
          <ac:chgData name="Sergio Fraile Sánchez" userId="S::sergio.fraile@estudiante.uam.es::cc5d0b9d-40a2-4c4f-a25d-9c49e2489a9e" providerId="AD" clId="Web-{1BA004F6-05F0-AF4C-89F0-85FBF598E43D}" dt="2024-02-20T09:26:48.213" v="725"/>
          <ac:spMkLst>
            <pc:docMk/>
            <pc:sldMk cId="1593053289" sldId="268"/>
            <ac:spMk id="2" creationId="{64B8F051-C460-8034-C9E5-789C21556C93}"/>
          </ac:spMkLst>
        </pc:spChg>
        <pc:spChg chg="mod ord">
          <ac:chgData name="Sergio Fraile Sánchez" userId="S::sergio.fraile@estudiante.uam.es::cc5d0b9d-40a2-4c4f-a25d-9c49e2489a9e" providerId="AD" clId="Web-{1BA004F6-05F0-AF4C-89F0-85FBF598E43D}" dt="2024-02-20T09:26:48.213" v="725"/>
          <ac:spMkLst>
            <pc:docMk/>
            <pc:sldMk cId="1593053289" sldId="268"/>
            <ac:spMk id="3" creationId="{C08996C8-BA6B-A9FD-1219-9142BE44170D}"/>
          </ac:spMkLst>
        </pc:spChg>
        <pc:spChg chg="add del mod ord">
          <ac:chgData name="Sergio Fraile Sánchez" userId="S::sergio.fraile@estudiante.uam.es::cc5d0b9d-40a2-4c4f-a25d-9c49e2489a9e" providerId="AD" clId="Web-{1BA004F6-05F0-AF4C-89F0-85FBF598E43D}" dt="2024-02-20T09:25:57.086" v="724"/>
          <ac:spMkLst>
            <pc:docMk/>
            <pc:sldMk cId="1593053289" sldId="268"/>
            <ac:spMk id="4" creationId="{95E7DA2D-DC40-13C3-30B3-8637DF3B6FFC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6:48.213" v="725"/>
          <ac:spMkLst>
            <pc:docMk/>
            <pc:sldMk cId="1593053289" sldId="268"/>
            <ac:spMk id="5" creationId="{979E27D9-03C7-44E2-9FF8-15D0C8506AF7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6:48.213" v="725"/>
          <ac:spMkLst>
            <pc:docMk/>
            <pc:sldMk cId="1593053289" sldId="268"/>
            <ac:spMk id="6" creationId="{EEBF1590-3B36-48EE-A89D-3B6F3CB256AB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6:48.213" v="725"/>
          <ac:spMkLst>
            <pc:docMk/>
            <pc:sldMk cId="1593053289" sldId="268"/>
            <ac:spMk id="7" creationId="{AC8F6C8C-AB5A-4548-942D-E3FD40ACBC49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593053289" sldId="268"/>
            <ac:spMk id="8" creationId="{09588DA8-065E-4F6F-8EFD-43104AB2E0CF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593053289" sldId="268"/>
            <ac:spMk id="10" creationId="{C4285719-470E-454C-AF62-8323075F1F5B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593053289" sldId="268"/>
            <ac:spMk id="12" creationId="{CD9FE4EF-C4D8-49A0-B2FF-81D8DB7D8A24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593053289" sldId="268"/>
            <ac:spMk id="14" creationId="{4300840D-0A0B-4512-BACA-B439D5B9C57C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593053289" sldId="268"/>
            <ac:spMk id="16" creationId="{D2B78728-A580-49A7-84F9-6EF6F583ADE0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593053289" sldId="268"/>
            <ac:spMk id="18" creationId="{38FAA1A1-D861-433F-88FA-1E9D6FD31D11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1593053289" sldId="268"/>
            <ac:spMk id="20" creationId="{8D71EDA1-87BF-4D5D-AB79-F346FD19278A}"/>
          </ac:spMkLst>
        </pc:spChg>
      </pc:sldChg>
      <pc:sldChg chg="addSp delSp modSp add mod replId modClrScheme delDesignElem chgLayout">
        <pc:chgData name="Sergio Fraile Sánchez" userId="S::sergio.fraile@estudiante.uam.es::cc5d0b9d-40a2-4c4f-a25d-9c49e2489a9e" providerId="AD" clId="Web-{1BA004F6-05F0-AF4C-89F0-85FBF598E43D}" dt="2024-02-20T09:27:02.057" v="726"/>
        <pc:sldMkLst>
          <pc:docMk/>
          <pc:sldMk cId="984612548" sldId="269"/>
        </pc:sldMkLst>
        <pc:spChg chg="mod ord">
          <ac:chgData name="Sergio Fraile Sánchez" userId="S::sergio.fraile@estudiante.uam.es::cc5d0b9d-40a2-4c4f-a25d-9c49e2489a9e" providerId="AD" clId="Web-{1BA004F6-05F0-AF4C-89F0-85FBF598E43D}" dt="2024-02-20T09:27:02.057" v="726"/>
          <ac:spMkLst>
            <pc:docMk/>
            <pc:sldMk cId="984612548" sldId="269"/>
            <ac:spMk id="2" creationId="{64B8F051-C460-8034-C9E5-789C21556C93}"/>
          </ac:spMkLst>
        </pc:spChg>
        <pc:spChg chg="mod ord">
          <ac:chgData name="Sergio Fraile Sánchez" userId="S::sergio.fraile@estudiante.uam.es::cc5d0b9d-40a2-4c4f-a25d-9c49e2489a9e" providerId="AD" clId="Web-{1BA004F6-05F0-AF4C-89F0-85FBF598E43D}" dt="2024-02-20T09:27:02.057" v="726"/>
          <ac:spMkLst>
            <pc:docMk/>
            <pc:sldMk cId="984612548" sldId="269"/>
            <ac:spMk id="3" creationId="{C08996C8-BA6B-A9FD-1219-9142BE44170D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7:02.057" v="726"/>
          <ac:spMkLst>
            <pc:docMk/>
            <pc:sldMk cId="984612548" sldId="269"/>
            <ac:spMk id="5" creationId="{979E27D9-03C7-44E2-9FF8-15D0C8506AF7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7:02.057" v="726"/>
          <ac:spMkLst>
            <pc:docMk/>
            <pc:sldMk cId="984612548" sldId="269"/>
            <ac:spMk id="6" creationId="{EEBF1590-3B36-48EE-A89D-3B6F3CB256AB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7:02.057" v="726"/>
          <ac:spMkLst>
            <pc:docMk/>
            <pc:sldMk cId="984612548" sldId="269"/>
            <ac:spMk id="7" creationId="{AC8F6C8C-AB5A-4548-942D-E3FD40ACBC49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984612548" sldId="269"/>
            <ac:spMk id="8" creationId="{09588DA8-065E-4F6F-8EFD-43104AB2E0CF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984612548" sldId="269"/>
            <ac:spMk id="10" creationId="{C4285719-470E-454C-AF62-8323075F1F5B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984612548" sldId="269"/>
            <ac:spMk id="12" creationId="{CD9FE4EF-C4D8-49A0-B2FF-81D8DB7D8A24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984612548" sldId="269"/>
            <ac:spMk id="14" creationId="{4300840D-0A0B-4512-BACA-B439D5B9C57C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984612548" sldId="269"/>
            <ac:spMk id="16" creationId="{D2B78728-A580-49A7-84F9-6EF6F583ADE0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984612548" sldId="269"/>
            <ac:spMk id="18" creationId="{38FAA1A1-D861-433F-88FA-1E9D6FD31D11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984612548" sldId="269"/>
            <ac:spMk id="20" creationId="{8D71EDA1-87BF-4D5D-AB79-F346FD19278A}"/>
          </ac:spMkLst>
        </pc:spChg>
      </pc:sldChg>
      <pc:sldChg chg="addSp delSp modSp add mod replId modClrScheme delDesignElem addCm chgLayout">
        <pc:chgData name="Sergio Fraile Sánchez" userId="S::sergio.fraile@estudiante.uam.es::cc5d0b9d-40a2-4c4f-a25d-9c49e2489a9e" providerId="AD" clId="Web-{1BA004F6-05F0-AF4C-89F0-85FBF598E43D}" dt="2024-02-20T09:28:42.483" v="735"/>
        <pc:sldMkLst>
          <pc:docMk/>
          <pc:sldMk cId="41392692" sldId="270"/>
        </pc:sldMkLst>
        <pc:spChg chg="mod ord">
          <ac:chgData name="Sergio Fraile Sánchez" userId="S::sergio.fraile@estudiante.uam.es::cc5d0b9d-40a2-4c4f-a25d-9c49e2489a9e" providerId="AD" clId="Web-{1BA004F6-05F0-AF4C-89F0-85FBF598E43D}" dt="2024-02-20T09:28:42.483" v="735"/>
          <ac:spMkLst>
            <pc:docMk/>
            <pc:sldMk cId="41392692" sldId="270"/>
            <ac:spMk id="2" creationId="{64B8F051-C460-8034-C9E5-789C21556C93}"/>
          </ac:spMkLst>
        </pc:spChg>
        <pc:spChg chg="mod ord">
          <ac:chgData name="Sergio Fraile Sánchez" userId="S::sergio.fraile@estudiante.uam.es::cc5d0b9d-40a2-4c4f-a25d-9c49e2489a9e" providerId="AD" clId="Web-{1BA004F6-05F0-AF4C-89F0-85FBF598E43D}" dt="2024-02-20T09:28:42.483" v="735"/>
          <ac:spMkLst>
            <pc:docMk/>
            <pc:sldMk cId="41392692" sldId="270"/>
            <ac:spMk id="3" creationId="{C08996C8-BA6B-A9FD-1219-9142BE44170D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8:42.483" v="735"/>
          <ac:spMkLst>
            <pc:docMk/>
            <pc:sldMk cId="41392692" sldId="270"/>
            <ac:spMk id="5" creationId="{979E27D9-03C7-44E2-9FF8-15D0C8506AF7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8:42.483" v="735"/>
          <ac:spMkLst>
            <pc:docMk/>
            <pc:sldMk cId="41392692" sldId="270"/>
            <ac:spMk id="6" creationId="{EEBF1590-3B36-48EE-A89D-3B6F3CB256AB}"/>
          </ac:spMkLst>
        </pc:spChg>
        <pc:spChg chg="add">
          <ac:chgData name="Sergio Fraile Sánchez" userId="S::sergio.fraile@estudiante.uam.es::cc5d0b9d-40a2-4c4f-a25d-9c49e2489a9e" providerId="AD" clId="Web-{1BA004F6-05F0-AF4C-89F0-85FBF598E43D}" dt="2024-02-20T09:28:42.483" v="735"/>
          <ac:spMkLst>
            <pc:docMk/>
            <pc:sldMk cId="41392692" sldId="270"/>
            <ac:spMk id="7" creationId="{AC8F6C8C-AB5A-4548-942D-E3FD40ACBC49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41392692" sldId="270"/>
            <ac:spMk id="8" creationId="{09588DA8-065E-4F6F-8EFD-43104AB2E0CF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41392692" sldId="270"/>
            <ac:spMk id="10" creationId="{C4285719-470E-454C-AF62-8323075F1F5B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41392692" sldId="270"/>
            <ac:spMk id="12" creationId="{CD9FE4EF-C4D8-49A0-B2FF-81D8DB7D8A24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41392692" sldId="270"/>
            <ac:spMk id="14" creationId="{4300840D-0A0B-4512-BACA-B439D5B9C57C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41392692" sldId="270"/>
            <ac:spMk id="16" creationId="{D2B78728-A580-49A7-84F9-6EF6F583ADE0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41392692" sldId="270"/>
            <ac:spMk id="18" creationId="{38FAA1A1-D861-433F-88FA-1E9D6FD31D11}"/>
          </ac:spMkLst>
        </pc:spChg>
        <pc:spChg chg="del">
          <ac:chgData name="Sergio Fraile Sánchez" userId="S::sergio.fraile@estudiante.uam.es::cc5d0b9d-40a2-4c4f-a25d-9c49e2489a9e" providerId="AD" clId="Web-{1BA004F6-05F0-AF4C-89F0-85FBF598E43D}" dt="2024-02-20T09:22:13.561" v="715"/>
          <ac:spMkLst>
            <pc:docMk/>
            <pc:sldMk cId="41392692" sldId="270"/>
            <ac:spMk id="20" creationId="{8D71EDA1-87BF-4D5D-AB79-F346FD19278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ergio Fraile Sánchez" userId="S::sergio.fraile@estudiante.uam.es::cc5d0b9d-40a2-4c4f-a25d-9c49e2489a9e" providerId="AD" clId="Web-{1BA004F6-05F0-AF4C-89F0-85FBF598E43D}" dt="2024-02-20T09:19:58.556" v="710"/>
              <pc2:cmMkLst xmlns:pc2="http://schemas.microsoft.com/office/powerpoint/2019/9/main/command">
                <pc:docMk/>
                <pc:sldMk cId="41392692" sldId="270"/>
                <pc2:cmMk id="{52175D21-C41B-408B-9B5B-8EE2AFE7C20D}"/>
              </pc2:cmMkLst>
            </pc226:cmChg>
          </p:ext>
        </pc:extLst>
      </pc:sldChg>
      <pc:sldMasterChg chg="del delSldLayout">
        <pc:chgData name="Sergio Fraile Sánchez" userId="S::sergio.fraile@estudiante.uam.es::cc5d0b9d-40a2-4c4f-a25d-9c49e2489a9e" providerId="AD" clId="Web-{1BA004F6-05F0-AF4C-89F0-85FBF598E43D}" dt="2024-02-20T09:22:13.561" v="715"/>
        <pc:sldMasterMkLst>
          <pc:docMk/>
          <pc:sldMasterMk cId="2933118997" sldId="2147483648"/>
        </pc:sldMasterMkLst>
        <pc:sldLayoutChg chg="del">
          <pc:chgData name="Sergio Fraile Sánchez" userId="S::sergio.fraile@estudiante.uam.es::cc5d0b9d-40a2-4c4f-a25d-9c49e2489a9e" providerId="AD" clId="Web-{1BA004F6-05F0-AF4C-89F0-85FBF598E43D}" dt="2024-02-20T09:22:13.561" v="715"/>
          <pc:sldLayoutMkLst>
            <pc:docMk/>
            <pc:sldMasterMk cId="2933118997" sldId="2147483648"/>
            <pc:sldLayoutMk cId="2288191458" sldId="2147483649"/>
          </pc:sldLayoutMkLst>
        </pc:sldLayoutChg>
        <pc:sldLayoutChg chg="del">
          <pc:chgData name="Sergio Fraile Sánchez" userId="S::sergio.fraile@estudiante.uam.es::cc5d0b9d-40a2-4c4f-a25d-9c49e2489a9e" providerId="AD" clId="Web-{1BA004F6-05F0-AF4C-89F0-85FBF598E43D}" dt="2024-02-20T09:22:13.561" v="715"/>
          <pc:sldLayoutMkLst>
            <pc:docMk/>
            <pc:sldMasterMk cId="2933118997" sldId="2147483648"/>
            <pc:sldLayoutMk cId="3398174421" sldId="2147483650"/>
          </pc:sldLayoutMkLst>
        </pc:sldLayoutChg>
        <pc:sldLayoutChg chg="del">
          <pc:chgData name="Sergio Fraile Sánchez" userId="S::sergio.fraile@estudiante.uam.es::cc5d0b9d-40a2-4c4f-a25d-9c49e2489a9e" providerId="AD" clId="Web-{1BA004F6-05F0-AF4C-89F0-85FBF598E43D}" dt="2024-02-20T09:22:13.561" v="715"/>
          <pc:sldLayoutMkLst>
            <pc:docMk/>
            <pc:sldMasterMk cId="2933118997" sldId="2147483648"/>
            <pc:sldLayoutMk cId="2339700568" sldId="2147483651"/>
          </pc:sldLayoutMkLst>
        </pc:sldLayoutChg>
        <pc:sldLayoutChg chg="del">
          <pc:chgData name="Sergio Fraile Sánchez" userId="S::sergio.fraile@estudiante.uam.es::cc5d0b9d-40a2-4c4f-a25d-9c49e2489a9e" providerId="AD" clId="Web-{1BA004F6-05F0-AF4C-89F0-85FBF598E43D}" dt="2024-02-20T09:22:13.561" v="715"/>
          <pc:sldLayoutMkLst>
            <pc:docMk/>
            <pc:sldMasterMk cId="2933118997" sldId="2147483648"/>
            <pc:sldLayoutMk cId="979029867" sldId="2147483652"/>
          </pc:sldLayoutMkLst>
        </pc:sldLayoutChg>
        <pc:sldLayoutChg chg="del">
          <pc:chgData name="Sergio Fraile Sánchez" userId="S::sergio.fraile@estudiante.uam.es::cc5d0b9d-40a2-4c4f-a25d-9c49e2489a9e" providerId="AD" clId="Web-{1BA004F6-05F0-AF4C-89F0-85FBF598E43D}" dt="2024-02-20T09:22:13.561" v="715"/>
          <pc:sldLayoutMkLst>
            <pc:docMk/>
            <pc:sldMasterMk cId="2933118997" sldId="2147483648"/>
            <pc:sldLayoutMk cId="1752394269" sldId="2147483653"/>
          </pc:sldLayoutMkLst>
        </pc:sldLayoutChg>
        <pc:sldLayoutChg chg="del">
          <pc:chgData name="Sergio Fraile Sánchez" userId="S::sergio.fraile@estudiante.uam.es::cc5d0b9d-40a2-4c4f-a25d-9c49e2489a9e" providerId="AD" clId="Web-{1BA004F6-05F0-AF4C-89F0-85FBF598E43D}" dt="2024-02-20T09:22:13.561" v="715"/>
          <pc:sldLayoutMkLst>
            <pc:docMk/>
            <pc:sldMasterMk cId="2933118997" sldId="2147483648"/>
            <pc:sldLayoutMk cId="3630658609" sldId="2147483654"/>
          </pc:sldLayoutMkLst>
        </pc:sldLayoutChg>
        <pc:sldLayoutChg chg="del">
          <pc:chgData name="Sergio Fraile Sánchez" userId="S::sergio.fraile@estudiante.uam.es::cc5d0b9d-40a2-4c4f-a25d-9c49e2489a9e" providerId="AD" clId="Web-{1BA004F6-05F0-AF4C-89F0-85FBF598E43D}" dt="2024-02-20T09:22:13.561" v="715"/>
          <pc:sldLayoutMkLst>
            <pc:docMk/>
            <pc:sldMasterMk cId="2933118997" sldId="2147483648"/>
            <pc:sldLayoutMk cId="3682375612" sldId="2147483655"/>
          </pc:sldLayoutMkLst>
        </pc:sldLayoutChg>
        <pc:sldLayoutChg chg="del">
          <pc:chgData name="Sergio Fraile Sánchez" userId="S::sergio.fraile@estudiante.uam.es::cc5d0b9d-40a2-4c4f-a25d-9c49e2489a9e" providerId="AD" clId="Web-{1BA004F6-05F0-AF4C-89F0-85FBF598E43D}" dt="2024-02-20T09:22:13.561" v="715"/>
          <pc:sldLayoutMkLst>
            <pc:docMk/>
            <pc:sldMasterMk cId="2933118997" sldId="2147483648"/>
            <pc:sldLayoutMk cId="1360449816" sldId="2147483656"/>
          </pc:sldLayoutMkLst>
        </pc:sldLayoutChg>
        <pc:sldLayoutChg chg="del">
          <pc:chgData name="Sergio Fraile Sánchez" userId="S::sergio.fraile@estudiante.uam.es::cc5d0b9d-40a2-4c4f-a25d-9c49e2489a9e" providerId="AD" clId="Web-{1BA004F6-05F0-AF4C-89F0-85FBF598E43D}" dt="2024-02-20T09:22:13.561" v="715"/>
          <pc:sldLayoutMkLst>
            <pc:docMk/>
            <pc:sldMasterMk cId="2933118997" sldId="2147483648"/>
            <pc:sldLayoutMk cId="383603595" sldId="2147483657"/>
          </pc:sldLayoutMkLst>
        </pc:sldLayoutChg>
        <pc:sldLayoutChg chg="del">
          <pc:chgData name="Sergio Fraile Sánchez" userId="S::sergio.fraile@estudiante.uam.es::cc5d0b9d-40a2-4c4f-a25d-9c49e2489a9e" providerId="AD" clId="Web-{1BA004F6-05F0-AF4C-89F0-85FBF598E43D}" dt="2024-02-20T09:22:13.561" v="715"/>
          <pc:sldLayoutMkLst>
            <pc:docMk/>
            <pc:sldMasterMk cId="2933118997" sldId="2147483648"/>
            <pc:sldLayoutMk cId="541863252" sldId="2147483658"/>
          </pc:sldLayoutMkLst>
        </pc:sldLayoutChg>
        <pc:sldLayoutChg chg="del">
          <pc:chgData name="Sergio Fraile Sánchez" userId="S::sergio.fraile@estudiante.uam.es::cc5d0b9d-40a2-4c4f-a25d-9c49e2489a9e" providerId="AD" clId="Web-{1BA004F6-05F0-AF4C-89F0-85FBF598E43D}" dt="2024-02-20T09:22:13.561" v="715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del addSldLayout delSldLayout modSldLayout">
        <pc:chgData name="Sergio Fraile Sánchez" userId="S::sergio.fraile@estudiante.uam.es::cc5d0b9d-40a2-4c4f-a25d-9c49e2489a9e" providerId="AD" clId="Web-{1BA004F6-05F0-AF4C-89F0-85FBF598E43D}" dt="2024-02-20T09:22:22.671" v="716"/>
        <pc:sldMasterMkLst>
          <pc:docMk/>
          <pc:sldMasterMk cId="2987463591" sldId="2147483660"/>
        </pc:sldMasterMkLst>
        <pc:sldLayoutChg chg="add del mod replId">
          <pc:chgData name="Sergio Fraile Sánchez" userId="S::sergio.fraile@estudiante.uam.es::cc5d0b9d-40a2-4c4f-a25d-9c49e2489a9e" providerId="AD" clId="Web-{1BA004F6-05F0-AF4C-89F0-85FBF598E43D}" dt="2024-02-20T09:22:22.671" v="716"/>
          <pc:sldLayoutMkLst>
            <pc:docMk/>
            <pc:sldMasterMk cId="2987463591" sldId="2147483660"/>
            <pc:sldLayoutMk cId="818333511" sldId="2147483661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2:22.671" v="716"/>
          <pc:sldLayoutMkLst>
            <pc:docMk/>
            <pc:sldMasterMk cId="2987463591" sldId="2147483660"/>
            <pc:sldLayoutMk cId="2085811095" sldId="2147483662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2:22.671" v="716"/>
          <pc:sldLayoutMkLst>
            <pc:docMk/>
            <pc:sldMasterMk cId="2987463591" sldId="2147483660"/>
            <pc:sldLayoutMk cId="1419563440" sldId="2147483663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2:22.671" v="716"/>
          <pc:sldLayoutMkLst>
            <pc:docMk/>
            <pc:sldMasterMk cId="2987463591" sldId="2147483660"/>
            <pc:sldLayoutMk cId="2411317162" sldId="2147483664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2:22.671" v="716"/>
          <pc:sldLayoutMkLst>
            <pc:docMk/>
            <pc:sldMasterMk cId="2987463591" sldId="2147483660"/>
            <pc:sldLayoutMk cId="3800598919" sldId="2147483665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2:22.671" v="716"/>
          <pc:sldLayoutMkLst>
            <pc:docMk/>
            <pc:sldMasterMk cId="2987463591" sldId="2147483660"/>
            <pc:sldLayoutMk cId="338802968" sldId="2147483666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2:22.671" v="716"/>
          <pc:sldLayoutMkLst>
            <pc:docMk/>
            <pc:sldMasterMk cId="2987463591" sldId="2147483660"/>
            <pc:sldLayoutMk cId="1263307302" sldId="2147483667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2:22.671" v="716"/>
          <pc:sldLayoutMkLst>
            <pc:docMk/>
            <pc:sldMasterMk cId="2987463591" sldId="2147483660"/>
            <pc:sldLayoutMk cId="752492343" sldId="2147483668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2:22.671" v="716"/>
          <pc:sldLayoutMkLst>
            <pc:docMk/>
            <pc:sldMasterMk cId="2987463591" sldId="2147483660"/>
            <pc:sldLayoutMk cId="551044984" sldId="2147483669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2:22.671" v="716"/>
          <pc:sldLayoutMkLst>
            <pc:docMk/>
            <pc:sldMasterMk cId="2987463591" sldId="2147483660"/>
            <pc:sldLayoutMk cId="4214407458" sldId="2147483670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2:22.671" v="716"/>
          <pc:sldLayoutMkLst>
            <pc:docMk/>
            <pc:sldMasterMk cId="2987463591" sldId="2147483660"/>
            <pc:sldLayoutMk cId="3770723313" sldId="2147483671"/>
          </pc:sldLayoutMkLst>
        </pc:sldLayoutChg>
      </pc:sldMasterChg>
      <pc:sldMasterChg chg="add del addSldLayout delSldLayout modSldLayout">
        <pc:chgData name="Sergio Fraile Sánchez" userId="S::sergio.fraile@estudiante.uam.es::cc5d0b9d-40a2-4c4f-a25d-9c49e2489a9e" providerId="AD" clId="Web-{1BA004F6-05F0-AF4C-89F0-85FBF598E43D}" dt="2024-02-20T09:24:53.333" v="721"/>
        <pc:sldMasterMkLst>
          <pc:docMk/>
          <pc:sldMasterMk cId="2085817406" sldId="2147483672"/>
        </pc:sldMasterMkLst>
        <pc:sldLayoutChg chg="add del mod replId">
          <pc:chgData name="Sergio Fraile Sánchez" userId="S::sergio.fraile@estudiante.uam.es::cc5d0b9d-40a2-4c4f-a25d-9c49e2489a9e" providerId="AD" clId="Web-{1BA004F6-05F0-AF4C-89F0-85FBF598E43D}" dt="2024-02-20T09:24:53.333" v="721"/>
          <pc:sldLayoutMkLst>
            <pc:docMk/>
            <pc:sldMasterMk cId="2085817406" sldId="2147483672"/>
            <pc:sldLayoutMk cId="3511463183" sldId="2147483673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4:53.333" v="721"/>
          <pc:sldLayoutMkLst>
            <pc:docMk/>
            <pc:sldMasterMk cId="2085817406" sldId="2147483672"/>
            <pc:sldLayoutMk cId="2040279450" sldId="2147483674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4:53.333" v="721"/>
          <pc:sldLayoutMkLst>
            <pc:docMk/>
            <pc:sldMasterMk cId="2085817406" sldId="2147483672"/>
            <pc:sldLayoutMk cId="1379813961" sldId="2147483675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4:53.333" v="721"/>
          <pc:sldLayoutMkLst>
            <pc:docMk/>
            <pc:sldMasterMk cId="2085817406" sldId="2147483672"/>
            <pc:sldLayoutMk cId="2332779483" sldId="2147483676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4:53.333" v="721"/>
          <pc:sldLayoutMkLst>
            <pc:docMk/>
            <pc:sldMasterMk cId="2085817406" sldId="2147483672"/>
            <pc:sldLayoutMk cId="2756103935" sldId="2147483677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4:53.333" v="721"/>
          <pc:sldLayoutMkLst>
            <pc:docMk/>
            <pc:sldMasterMk cId="2085817406" sldId="2147483672"/>
            <pc:sldLayoutMk cId="3158103460" sldId="2147483678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4:53.333" v="721"/>
          <pc:sldLayoutMkLst>
            <pc:docMk/>
            <pc:sldMasterMk cId="2085817406" sldId="2147483672"/>
            <pc:sldLayoutMk cId="1614867812" sldId="2147483679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4:53.333" v="721"/>
          <pc:sldLayoutMkLst>
            <pc:docMk/>
            <pc:sldMasterMk cId="2085817406" sldId="2147483672"/>
            <pc:sldLayoutMk cId="621418057" sldId="2147483680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4:53.333" v="721"/>
          <pc:sldLayoutMkLst>
            <pc:docMk/>
            <pc:sldMasterMk cId="2085817406" sldId="2147483672"/>
            <pc:sldLayoutMk cId="546181544" sldId="2147483681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4:53.333" v="721"/>
          <pc:sldLayoutMkLst>
            <pc:docMk/>
            <pc:sldMasterMk cId="2085817406" sldId="2147483672"/>
            <pc:sldLayoutMk cId="3345325791" sldId="2147483682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4:53.333" v="721"/>
          <pc:sldLayoutMkLst>
            <pc:docMk/>
            <pc:sldMasterMk cId="2085817406" sldId="2147483672"/>
            <pc:sldLayoutMk cId="2804626950" sldId="2147483683"/>
          </pc:sldLayoutMkLst>
        </pc:sldLayoutChg>
      </pc:sldMasterChg>
      <pc:sldMasterChg chg="add del addSldLayout delSldLayout modSldLayout">
        <pc:chgData name="Sergio Fraile Sánchez" userId="S::sergio.fraile@estudiante.uam.es::cc5d0b9d-40a2-4c4f-a25d-9c49e2489a9e" providerId="AD" clId="Web-{1BA004F6-05F0-AF4C-89F0-85FBF598E43D}" dt="2024-02-20T09:24:57.849" v="722"/>
        <pc:sldMasterMkLst>
          <pc:docMk/>
          <pc:sldMasterMk cId="203988512" sldId="2147483684"/>
        </pc:sldMasterMkLst>
        <pc:sldLayoutChg chg="add del mod replId">
          <pc:chgData name="Sergio Fraile Sánchez" userId="S::sergio.fraile@estudiante.uam.es::cc5d0b9d-40a2-4c4f-a25d-9c49e2489a9e" providerId="AD" clId="Web-{1BA004F6-05F0-AF4C-89F0-85FBF598E43D}" dt="2024-02-20T09:24:57.849" v="722"/>
          <pc:sldLayoutMkLst>
            <pc:docMk/>
            <pc:sldMasterMk cId="203988512" sldId="2147483684"/>
            <pc:sldLayoutMk cId="2985706431" sldId="2147483685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4:57.849" v="722"/>
          <pc:sldLayoutMkLst>
            <pc:docMk/>
            <pc:sldMasterMk cId="203988512" sldId="2147483684"/>
            <pc:sldLayoutMk cId="2316917124" sldId="2147483686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4:57.849" v="722"/>
          <pc:sldLayoutMkLst>
            <pc:docMk/>
            <pc:sldMasterMk cId="203988512" sldId="2147483684"/>
            <pc:sldLayoutMk cId="4155603140" sldId="2147483687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4:57.849" v="722"/>
          <pc:sldLayoutMkLst>
            <pc:docMk/>
            <pc:sldMasterMk cId="203988512" sldId="2147483684"/>
            <pc:sldLayoutMk cId="2334406977" sldId="2147483688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4:57.849" v="722"/>
          <pc:sldLayoutMkLst>
            <pc:docMk/>
            <pc:sldMasterMk cId="203988512" sldId="2147483684"/>
            <pc:sldLayoutMk cId="2673154026" sldId="2147483689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4:57.849" v="722"/>
          <pc:sldLayoutMkLst>
            <pc:docMk/>
            <pc:sldMasterMk cId="203988512" sldId="2147483684"/>
            <pc:sldLayoutMk cId="1859656885" sldId="2147483690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4:57.849" v="722"/>
          <pc:sldLayoutMkLst>
            <pc:docMk/>
            <pc:sldMasterMk cId="203988512" sldId="2147483684"/>
            <pc:sldLayoutMk cId="343983803" sldId="2147483691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4:57.849" v="722"/>
          <pc:sldLayoutMkLst>
            <pc:docMk/>
            <pc:sldMasterMk cId="203988512" sldId="2147483684"/>
            <pc:sldLayoutMk cId="4016964288" sldId="2147483692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4:57.849" v="722"/>
          <pc:sldLayoutMkLst>
            <pc:docMk/>
            <pc:sldMasterMk cId="203988512" sldId="2147483684"/>
            <pc:sldLayoutMk cId="292890812" sldId="2147483693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4:57.849" v="722"/>
          <pc:sldLayoutMkLst>
            <pc:docMk/>
            <pc:sldMasterMk cId="203988512" sldId="2147483684"/>
            <pc:sldLayoutMk cId="3999113452" sldId="2147483694"/>
          </pc:sldLayoutMkLst>
        </pc:sldLayoutChg>
        <pc:sldLayoutChg chg="add del mod replId">
          <pc:chgData name="Sergio Fraile Sánchez" userId="S::sergio.fraile@estudiante.uam.es::cc5d0b9d-40a2-4c4f-a25d-9c49e2489a9e" providerId="AD" clId="Web-{1BA004F6-05F0-AF4C-89F0-85FBF598E43D}" dt="2024-02-20T09:24:57.849" v="722"/>
          <pc:sldLayoutMkLst>
            <pc:docMk/>
            <pc:sldMasterMk cId="203988512" sldId="2147483684"/>
            <pc:sldLayoutMk cId="1843567866" sldId="2147483695"/>
          </pc:sldLayoutMkLst>
        </pc:sldLayoutChg>
      </pc:sldMasterChg>
      <pc:sldMasterChg chg="add addSldLayout modSldLayout">
        <pc:chgData name="Sergio Fraile Sánchez" userId="S::sergio.fraile@estudiante.uam.es::cc5d0b9d-40a2-4c4f-a25d-9c49e2489a9e" providerId="AD" clId="Web-{1BA004F6-05F0-AF4C-89F0-85FBF598E43D}" dt="2024-02-20T09:24:57.849" v="722"/>
        <pc:sldMasterMkLst>
          <pc:docMk/>
          <pc:sldMasterMk cId="2283801705" sldId="2147483696"/>
        </pc:sldMasterMkLst>
        <pc:sldLayoutChg chg="add mod replId">
          <pc:chgData name="Sergio Fraile Sánchez" userId="S::sergio.fraile@estudiante.uam.es::cc5d0b9d-40a2-4c4f-a25d-9c49e2489a9e" providerId="AD" clId="Web-{1BA004F6-05F0-AF4C-89F0-85FBF598E43D}" dt="2024-02-20T09:24:57.849" v="722"/>
          <pc:sldLayoutMkLst>
            <pc:docMk/>
            <pc:sldMasterMk cId="2283801705" sldId="2147483696"/>
            <pc:sldLayoutMk cId="2405066474" sldId="2147483697"/>
          </pc:sldLayoutMkLst>
        </pc:sldLayoutChg>
        <pc:sldLayoutChg chg="add mod replId">
          <pc:chgData name="Sergio Fraile Sánchez" userId="S::sergio.fraile@estudiante.uam.es::cc5d0b9d-40a2-4c4f-a25d-9c49e2489a9e" providerId="AD" clId="Web-{1BA004F6-05F0-AF4C-89F0-85FBF598E43D}" dt="2024-02-20T09:24:57.849" v="722"/>
          <pc:sldLayoutMkLst>
            <pc:docMk/>
            <pc:sldMasterMk cId="2283801705" sldId="2147483696"/>
            <pc:sldLayoutMk cId="194884609" sldId="2147483698"/>
          </pc:sldLayoutMkLst>
        </pc:sldLayoutChg>
        <pc:sldLayoutChg chg="add mod replId">
          <pc:chgData name="Sergio Fraile Sánchez" userId="S::sergio.fraile@estudiante.uam.es::cc5d0b9d-40a2-4c4f-a25d-9c49e2489a9e" providerId="AD" clId="Web-{1BA004F6-05F0-AF4C-89F0-85FBF598E43D}" dt="2024-02-20T09:24:57.849" v="722"/>
          <pc:sldLayoutMkLst>
            <pc:docMk/>
            <pc:sldMasterMk cId="2283801705" sldId="2147483696"/>
            <pc:sldLayoutMk cId="1584919860" sldId="2147483699"/>
          </pc:sldLayoutMkLst>
        </pc:sldLayoutChg>
        <pc:sldLayoutChg chg="add mod replId">
          <pc:chgData name="Sergio Fraile Sánchez" userId="S::sergio.fraile@estudiante.uam.es::cc5d0b9d-40a2-4c4f-a25d-9c49e2489a9e" providerId="AD" clId="Web-{1BA004F6-05F0-AF4C-89F0-85FBF598E43D}" dt="2024-02-20T09:24:57.849" v="722"/>
          <pc:sldLayoutMkLst>
            <pc:docMk/>
            <pc:sldMasterMk cId="2283801705" sldId="2147483696"/>
            <pc:sldLayoutMk cId="544276630" sldId="2147483700"/>
          </pc:sldLayoutMkLst>
        </pc:sldLayoutChg>
        <pc:sldLayoutChg chg="add mod replId">
          <pc:chgData name="Sergio Fraile Sánchez" userId="S::sergio.fraile@estudiante.uam.es::cc5d0b9d-40a2-4c4f-a25d-9c49e2489a9e" providerId="AD" clId="Web-{1BA004F6-05F0-AF4C-89F0-85FBF598E43D}" dt="2024-02-20T09:24:57.849" v="722"/>
          <pc:sldLayoutMkLst>
            <pc:docMk/>
            <pc:sldMasterMk cId="2283801705" sldId="2147483696"/>
            <pc:sldLayoutMk cId="2581776067" sldId="2147483701"/>
          </pc:sldLayoutMkLst>
        </pc:sldLayoutChg>
        <pc:sldLayoutChg chg="add mod replId">
          <pc:chgData name="Sergio Fraile Sánchez" userId="S::sergio.fraile@estudiante.uam.es::cc5d0b9d-40a2-4c4f-a25d-9c49e2489a9e" providerId="AD" clId="Web-{1BA004F6-05F0-AF4C-89F0-85FBF598E43D}" dt="2024-02-20T09:24:57.849" v="722"/>
          <pc:sldLayoutMkLst>
            <pc:docMk/>
            <pc:sldMasterMk cId="2283801705" sldId="2147483696"/>
            <pc:sldLayoutMk cId="250470449" sldId="2147483702"/>
          </pc:sldLayoutMkLst>
        </pc:sldLayoutChg>
        <pc:sldLayoutChg chg="add mod replId">
          <pc:chgData name="Sergio Fraile Sánchez" userId="S::sergio.fraile@estudiante.uam.es::cc5d0b9d-40a2-4c4f-a25d-9c49e2489a9e" providerId="AD" clId="Web-{1BA004F6-05F0-AF4C-89F0-85FBF598E43D}" dt="2024-02-20T09:24:57.849" v="722"/>
          <pc:sldLayoutMkLst>
            <pc:docMk/>
            <pc:sldMasterMk cId="2283801705" sldId="2147483696"/>
            <pc:sldLayoutMk cId="3314186334" sldId="2147483703"/>
          </pc:sldLayoutMkLst>
        </pc:sldLayoutChg>
        <pc:sldLayoutChg chg="add mod replId">
          <pc:chgData name="Sergio Fraile Sánchez" userId="S::sergio.fraile@estudiante.uam.es::cc5d0b9d-40a2-4c4f-a25d-9c49e2489a9e" providerId="AD" clId="Web-{1BA004F6-05F0-AF4C-89F0-85FBF598E43D}" dt="2024-02-20T09:24:57.849" v="722"/>
          <pc:sldLayoutMkLst>
            <pc:docMk/>
            <pc:sldMasterMk cId="2283801705" sldId="2147483696"/>
            <pc:sldLayoutMk cId="721299634" sldId="2147483704"/>
          </pc:sldLayoutMkLst>
        </pc:sldLayoutChg>
        <pc:sldLayoutChg chg="add mod replId">
          <pc:chgData name="Sergio Fraile Sánchez" userId="S::sergio.fraile@estudiante.uam.es::cc5d0b9d-40a2-4c4f-a25d-9c49e2489a9e" providerId="AD" clId="Web-{1BA004F6-05F0-AF4C-89F0-85FBF598E43D}" dt="2024-02-20T09:24:57.849" v="722"/>
          <pc:sldLayoutMkLst>
            <pc:docMk/>
            <pc:sldMasterMk cId="2283801705" sldId="2147483696"/>
            <pc:sldLayoutMk cId="1701503815" sldId="2147483705"/>
          </pc:sldLayoutMkLst>
        </pc:sldLayoutChg>
        <pc:sldLayoutChg chg="add mod replId">
          <pc:chgData name="Sergio Fraile Sánchez" userId="S::sergio.fraile@estudiante.uam.es::cc5d0b9d-40a2-4c4f-a25d-9c49e2489a9e" providerId="AD" clId="Web-{1BA004F6-05F0-AF4C-89F0-85FBF598E43D}" dt="2024-02-20T09:24:57.849" v="722"/>
          <pc:sldLayoutMkLst>
            <pc:docMk/>
            <pc:sldMasterMk cId="2283801705" sldId="2147483696"/>
            <pc:sldLayoutMk cId="632949304" sldId="2147483706"/>
          </pc:sldLayoutMkLst>
        </pc:sldLayoutChg>
        <pc:sldLayoutChg chg="add mod replId">
          <pc:chgData name="Sergio Fraile Sánchez" userId="S::sergio.fraile@estudiante.uam.es::cc5d0b9d-40a2-4c4f-a25d-9c49e2489a9e" providerId="AD" clId="Web-{1BA004F6-05F0-AF4C-89F0-85FBF598E43D}" dt="2024-02-20T09:24:57.849" v="722"/>
          <pc:sldLayoutMkLst>
            <pc:docMk/>
            <pc:sldMasterMk cId="2283801705" sldId="2147483696"/>
            <pc:sldLayoutMk cId="2606785630" sldId="2147483707"/>
          </pc:sldLayoutMkLst>
        </pc:sldLayoutChg>
      </pc:sldMasterChg>
    </pc:docChg>
  </pc:docChgLst>
  <pc:docChgLst>
    <pc:chgData name="Sergio Fraile Sánchez" userId="S::sergio.fraile@estudiante.uam.es::cc5d0b9d-40a2-4c4f-a25d-9c49e2489a9e" providerId="AD" clId="Web-{971DC2CC-5EC6-57A1-34C4-ABCFA255A151}"/>
    <pc:docChg chg="modSld">
      <pc:chgData name="Sergio Fraile Sánchez" userId="S::sergio.fraile@estudiante.uam.es::cc5d0b9d-40a2-4c4f-a25d-9c49e2489a9e" providerId="AD" clId="Web-{971DC2CC-5EC6-57A1-34C4-ABCFA255A151}" dt="2024-02-25T17:35:30.919" v="11" actId="1076"/>
      <pc:docMkLst>
        <pc:docMk/>
      </pc:docMkLst>
      <pc:sldChg chg="addSp modSp">
        <pc:chgData name="Sergio Fraile Sánchez" userId="S::sergio.fraile@estudiante.uam.es::cc5d0b9d-40a2-4c4f-a25d-9c49e2489a9e" providerId="AD" clId="Web-{971DC2CC-5EC6-57A1-34C4-ABCFA255A151}" dt="2024-02-25T17:34:53.793" v="10" actId="1076"/>
        <pc:sldMkLst>
          <pc:docMk/>
          <pc:sldMk cId="4050499146" sldId="265"/>
        </pc:sldMkLst>
        <pc:spChg chg="mod">
          <ac:chgData name="Sergio Fraile Sánchez" userId="S::sergio.fraile@estudiante.uam.es::cc5d0b9d-40a2-4c4f-a25d-9c49e2489a9e" providerId="AD" clId="Web-{971DC2CC-5EC6-57A1-34C4-ABCFA255A151}" dt="2024-02-25T17:34:43.558" v="9" actId="1076"/>
          <ac:spMkLst>
            <pc:docMk/>
            <pc:sldMk cId="4050499146" sldId="265"/>
            <ac:spMk id="2" creationId="{64B8F051-C460-8034-C9E5-789C21556C93}"/>
          </ac:spMkLst>
        </pc:spChg>
        <pc:spChg chg="mod">
          <ac:chgData name="Sergio Fraile Sánchez" userId="S::sergio.fraile@estudiante.uam.es::cc5d0b9d-40a2-4c4f-a25d-9c49e2489a9e" providerId="AD" clId="Web-{971DC2CC-5EC6-57A1-34C4-ABCFA255A151}" dt="2024-02-25T17:34:53.793" v="10" actId="1076"/>
          <ac:spMkLst>
            <pc:docMk/>
            <pc:sldMk cId="4050499146" sldId="265"/>
            <ac:spMk id="3" creationId="{C08996C8-BA6B-A9FD-1219-9142BE44170D}"/>
          </ac:spMkLst>
        </pc:spChg>
        <pc:picChg chg="add mod">
          <ac:chgData name="Sergio Fraile Sánchez" userId="S::sergio.fraile@estudiante.uam.es::cc5d0b9d-40a2-4c4f-a25d-9c49e2489a9e" providerId="AD" clId="Web-{971DC2CC-5EC6-57A1-34C4-ABCFA255A151}" dt="2024-02-25T17:34:05.698" v="5" actId="1076"/>
          <ac:picMkLst>
            <pc:docMk/>
            <pc:sldMk cId="4050499146" sldId="265"/>
            <ac:picMk id="4" creationId="{E064DD99-4233-FA98-EF1E-8213138275A2}"/>
          </ac:picMkLst>
        </pc:picChg>
      </pc:sldChg>
      <pc:sldChg chg="modSp">
        <pc:chgData name="Sergio Fraile Sánchez" userId="S::sergio.fraile@estudiante.uam.es::cc5d0b9d-40a2-4c4f-a25d-9c49e2489a9e" providerId="AD" clId="Web-{971DC2CC-5EC6-57A1-34C4-ABCFA255A151}" dt="2024-02-25T17:35:30.919" v="11" actId="1076"/>
        <pc:sldMkLst>
          <pc:docMk/>
          <pc:sldMk cId="1593053289" sldId="268"/>
        </pc:sldMkLst>
        <pc:spChg chg="mod">
          <ac:chgData name="Sergio Fraile Sánchez" userId="S::sergio.fraile@estudiante.uam.es::cc5d0b9d-40a2-4c4f-a25d-9c49e2489a9e" providerId="AD" clId="Web-{971DC2CC-5EC6-57A1-34C4-ABCFA255A151}" dt="2024-02-25T17:35:30.919" v="11" actId="1076"/>
          <ac:spMkLst>
            <pc:docMk/>
            <pc:sldMk cId="1593053289" sldId="268"/>
            <ac:spMk id="8" creationId="{5807E74A-C844-35B2-1E79-FD112BDD4813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979F1F-F9FB-46BD-890A-C35EC8A56635}" type="doc">
      <dgm:prSet loTypeId="urn:microsoft.com/office/officeart/2018/2/layout/IconLabelList" loCatId="icon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76EF2DDD-FD7A-4B00-A98C-46648623B65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latin typeface="Century Gothic" panose="020B0502020202020204" pitchFamily="34" charset="0"/>
            </a:rPr>
            <a:t>INTRODUCCIÓN</a:t>
          </a:r>
          <a:endParaRPr lang="en-US" dirty="0">
            <a:latin typeface="Century Gothic" panose="020B0502020202020204" pitchFamily="34" charset="0"/>
          </a:endParaRPr>
        </a:p>
      </dgm:t>
    </dgm:pt>
    <dgm:pt modelId="{B4A1B9F3-A783-4A74-8081-DF96B37B45A6}" type="parTrans" cxnId="{6C62CA1A-7854-4DF3-B4C0-98F9E0B6A7C6}">
      <dgm:prSet/>
      <dgm:spPr/>
      <dgm:t>
        <a:bodyPr/>
        <a:lstStyle/>
        <a:p>
          <a:endParaRPr lang="en-US"/>
        </a:p>
      </dgm:t>
    </dgm:pt>
    <dgm:pt modelId="{06E07AF7-9C1E-4A63-916E-4844C56DF71C}" type="sibTrans" cxnId="{6C62CA1A-7854-4DF3-B4C0-98F9E0B6A7C6}">
      <dgm:prSet/>
      <dgm:spPr/>
      <dgm:t>
        <a:bodyPr/>
        <a:lstStyle/>
        <a:p>
          <a:endParaRPr lang="en-US"/>
        </a:p>
      </dgm:t>
    </dgm:pt>
    <dgm:pt modelId="{74EF05B4-FDE9-4012-BCEA-48C76610923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latin typeface="Century Gothic" panose="020B0502020202020204" pitchFamily="34" charset="0"/>
            </a:rPr>
            <a:t>DEFINICIÓN DEL PROYECTO</a:t>
          </a:r>
          <a:endParaRPr lang="en-US" dirty="0">
            <a:latin typeface="Century Gothic" panose="020B0502020202020204" pitchFamily="34" charset="0"/>
          </a:endParaRPr>
        </a:p>
      </dgm:t>
    </dgm:pt>
    <dgm:pt modelId="{9A46469F-0A82-466F-A9EB-7B234D6396D7}" type="parTrans" cxnId="{0470E42E-7F41-42A4-8894-6C7832AA72F8}">
      <dgm:prSet/>
      <dgm:spPr/>
      <dgm:t>
        <a:bodyPr/>
        <a:lstStyle/>
        <a:p>
          <a:endParaRPr lang="en-US"/>
        </a:p>
      </dgm:t>
    </dgm:pt>
    <dgm:pt modelId="{AAAB58AC-37B5-45A0-9F38-D7FFF21863DB}" type="sibTrans" cxnId="{0470E42E-7F41-42A4-8894-6C7832AA72F8}">
      <dgm:prSet/>
      <dgm:spPr/>
      <dgm:t>
        <a:bodyPr/>
        <a:lstStyle/>
        <a:p>
          <a:endParaRPr lang="en-US"/>
        </a:p>
      </dgm:t>
    </dgm:pt>
    <dgm:pt modelId="{73C28577-F731-45D8-9F24-F63C6ECC57F4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latin typeface="Century Gothic" panose="020B0502020202020204" pitchFamily="34" charset="0"/>
            </a:rPr>
            <a:t>DISEÑO DE INTERACCIÓN DEL SISTEMA</a:t>
          </a:r>
          <a:endParaRPr lang="en-US" dirty="0">
            <a:latin typeface="Century Gothic" panose="020B0502020202020204" pitchFamily="34" charset="0"/>
          </a:endParaRPr>
        </a:p>
      </dgm:t>
    </dgm:pt>
    <dgm:pt modelId="{6DDD7EE7-628A-4B4E-8581-A9E8D5E1F23F}" type="parTrans" cxnId="{F60B87EB-400C-40EF-8199-E383050FD725}">
      <dgm:prSet/>
      <dgm:spPr/>
      <dgm:t>
        <a:bodyPr/>
        <a:lstStyle/>
        <a:p>
          <a:endParaRPr lang="en-US"/>
        </a:p>
      </dgm:t>
    </dgm:pt>
    <dgm:pt modelId="{78E594C1-E157-4ACE-A821-793926C8F24A}" type="sibTrans" cxnId="{F60B87EB-400C-40EF-8199-E383050FD725}">
      <dgm:prSet/>
      <dgm:spPr/>
      <dgm:t>
        <a:bodyPr/>
        <a:lstStyle/>
        <a:p>
          <a:endParaRPr lang="en-US"/>
        </a:p>
      </dgm:t>
    </dgm:pt>
    <dgm:pt modelId="{7AA31035-A53C-45BD-8ECA-78871E69F1CF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latin typeface="Century Gothic" panose="020B0502020202020204" pitchFamily="34" charset="0"/>
            </a:rPr>
            <a:t>CONCLUSIONES</a:t>
          </a:r>
          <a:endParaRPr lang="en-US" dirty="0">
            <a:latin typeface="Century Gothic" panose="020B0502020202020204" pitchFamily="34" charset="0"/>
          </a:endParaRPr>
        </a:p>
      </dgm:t>
    </dgm:pt>
    <dgm:pt modelId="{1280A339-1AB8-4E31-96A4-2BC7E7E007DA}" type="parTrans" cxnId="{0A68AE69-7B1B-4C17-BCB0-FD403BDCE459}">
      <dgm:prSet/>
      <dgm:spPr/>
      <dgm:t>
        <a:bodyPr/>
        <a:lstStyle/>
        <a:p>
          <a:endParaRPr lang="en-US"/>
        </a:p>
      </dgm:t>
    </dgm:pt>
    <dgm:pt modelId="{DD077CB2-8F38-4429-BC66-DDECEFDA8012}" type="sibTrans" cxnId="{0A68AE69-7B1B-4C17-BCB0-FD403BDCE459}">
      <dgm:prSet/>
      <dgm:spPr/>
      <dgm:t>
        <a:bodyPr/>
        <a:lstStyle/>
        <a:p>
          <a:endParaRPr lang="en-US"/>
        </a:p>
      </dgm:t>
    </dgm:pt>
    <dgm:pt modelId="{1DD7CB58-F013-4308-8CFC-64B69480BA37}" type="pres">
      <dgm:prSet presAssocID="{7E979F1F-F9FB-46BD-890A-C35EC8A56635}" presName="root" presStyleCnt="0">
        <dgm:presLayoutVars>
          <dgm:dir/>
          <dgm:resizeHandles val="exact"/>
        </dgm:presLayoutVars>
      </dgm:prSet>
      <dgm:spPr/>
    </dgm:pt>
    <dgm:pt modelId="{ABDD51AC-F82A-4541-9162-E76E5657A13B}" type="pres">
      <dgm:prSet presAssocID="{76EF2DDD-FD7A-4B00-A98C-46648623B652}" presName="compNode" presStyleCnt="0"/>
      <dgm:spPr/>
    </dgm:pt>
    <dgm:pt modelId="{5C3EF6BF-4188-463E-BD06-AF514A8C226F}" type="pres">
      <dgm:prSet presAssocID="{76EF2DDD-FD7A-4B00-A98C-46648623B65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estro"/>
        </a:ext>
      </dgm:extLst>
    </dgm:pt>
    <dgm:pt modelId="{FC7553A7-A28D-4229-9AEA-4C58ACA3A44B}" type="pres">
      <dgm:prSet presAssocID="{76EF2DDD-FD7A-4B00-A98C-46648623B652}" presName="spaceRect" presStyleCnt="0"/>
      <dgm:spPr/>
    </dgm:pt>
    <dgm:pt modelId="{7C23BB92-00D2-451C-910B-CA0E21DA4763}" type="pres">
      <dgm:prSet presAssocID="{76EF2DDD-FD7A-4B00-A98C-46648623B652}" presName="textRect" presStyleLbl="revTx" presStyleIdx="0" presStyleCnt="4">
        <dgm:presLayoutVars>
          <dgm:chMax val="1"/>
          <dgm:chPref val="1"/>
        </dgm:presLayoutVars>
      </dgm:prSet>
      <dgm:spPr/>
    </dgm:pt>
    <dgm:pt modelId="{52869F55-8612-4812-95F5-FF5A964DB517}" type="pres">
      <dgm:prSet presAssocID="{06E07AF7-9C1E-4A63-916E-4844C56DF71C}" presName="sibTrans" presStyleCnt="0"/>
      <dgm:spPr/>
    </dgm:pt>
    <dgm:pt modelId="{E43A19F8-1B12-47BB-BD7D-80033FB5EEF8}" type="pres">
      <dgm:prSet presAssocID="{74EF05B4-FDE9-4012-BCEA-48C76610923D}" presName="compNode" presStyleCnt="0"/>
      <dgm:spPr/>
    </dgm:pt>
    <dgm:pt modelId="{E58AC993-9271-487E-BEFC-B7FE974EC3A6}" type="pres">
      <dgm:prSet presAssocID="{74EF05B4-FDE9-4012-BCEA-48C76610923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C332642-CA49-490D-B5F1-7CDD834B9F70}" type="pres">
      <dgm:prSet presAssocID="{74EF05B4-FDE9-4012-BCEA-48C76610923D}" presName="spaceRect" presStyleCnt="0"/>
      <dgm:spPr/>
    </dgm:pt>
    <dgm:pt modelId="{F537CEE4-AFA3-44DD-A38F-F4EE3E3F1311}" type="pres">
      <dgm:prSet presAssocID="{74EF05B4-FDE9-4012-BCEA-48C76610923D}" presName="textRect" presStyleLbl="revTx" presStyleIdx="1" presStyleCnt="4">
        <dgm:presLayoutVars>
          <dgm:chMax val="1"/>
          <dgm:chPref val="1"/>
        </dgm:presLayoutVars>
      </dgm:prSet>
      <dgm:spPr/>
    </dgm:pt>
    <dgm:pt modelId="{AE631623-23D0-4076-9651-0123A07C26EB}" type="pres">
      <dgm:prSet presAssocID="{AAAB58AC-37B5-45A0-9F38-D7FFF21863DB}" presName="sibTrans" presStyleCnt="0"/>
      <dgm:spPr/>
    </dgm:pt>
    <dgm:pt modelId="{FACE77C3-04F8-4AA7-84B1-273C3DAC0F0C}" type="pres">
      <dgm:prSet presAssocID="{73C28577-F731-45D8-9F24-F63C6ECC57F4}" presName="compNode" presStyleCnt="0"/>
      <dgm:spPr/>
    </dgm:pt>
    <dgm:pt modelId="{5296D282-F70F-462A-A85F-2A54821E0A34}" type="pres">
      <dgm:prSet presAssocID="{73C28577-F731-45D8-9F24-F63C6ECC57F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eo"/>
        </a:ext>
      </dgm:extLst>
    </dgm:pt>
    <dgm:pt modelId="{88C2B060-5A0F-4F00-A327-87F8003E66AB}" type="pres">
      <dgm:prSet presAssocID="{73C28577-F731-45D8-9F24-F63C6ECC57F4}" presName="spaceRect" presStyleCnt="0"/>
      <dgm:spPr/>
    </dgm:pt>
    <dgm:pt modelId="{5E6C505E-3B2D-4A9E-9543-E5A3238D8F25}" type="pres">
      <dgm:prSet presAssocID="{73C28577-F731-45D8-9F24-F63C6ECC57F4}" presName="textRect" presStyleLbl="revTx" presStyleIdx="2" presStyleCnt="4">
        <dgm:presLayoutVars>
          <dgm:chMax val="1"/>
          <dgm:chPref val="1"/>
        </dgm:presLayoutVars>
      </dgm:prSet>
      <dgm:spPr/>
    </dgm:pt>
    <dgm:pt modelId="{D710E666-F99D-4CCF-898E-972700E3860A}" type="pres">
      <dgm:prSet presAssocID="{78E594C1-E157-4ACE-A821-793926C8F24A}" presName="sibTrans" presStyleCnt="0"/>
      <dgm:spPr/>
    </dgm:pt>
    <dgm:pt modelId="{C362159B-DB5A-45EB-A144-E041B7D22372}" type="pres">
      <dgm:prSet presAssocID="{7AA31035-A53C-45BD-8ECA-78871E69F1CF}" presName="compNode" presStyleCnt="0"/>
      <dgm:spPr/>
    </dgm:pt>
    <dgm:pt modelId="{E8B895C1-26A4-45A0-8875-0FDB6A124CF1}" type="pres">
      <dgm:prSet presAssocID="{7AA31035-A53C-45BD-8ECA-78871E69F1C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6428B9AB-B6D4-4759-B425-1DE2092C4A7C}" type="pres">
      <dgm:prSet presAssocID="{7AA31035-A53C-45BD-8ECA-78871E69F1CF}" presName="spaceRect" presStyleCnt="0"/>
      <dgm:spPr/>
    </dgm:pt>
    <dgm:pt modelId="{190B880D-82CE-4CFC-92B3-A6504CF977D5}" type="pres">
      <dgm:prSet presAssocID="{7AA31035-A53C-45BD-8ECA-78871E69F1C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C62CA1A-7854-4DF3-B4C0-98F9E0B6A7C6}" srcId="{7E979F1F-F9FB-46BD-890A-C35EC8A56635}" destId="{76EF2DDD-FD7A-4B00-A98C-46648623B652}" srcOrd="0" destOrd="0" parTransId="{B4A1B9F3-A783-4A74-8081-DF96B37B45A6}" sibTransId="{06E07AF7-9C1E-4A63-916E-4844C56DF71C}"/>
    <dgm:cxn modelId="{78F7661B-59A2-4A4B-8A25-46DB68E67E95}" type="presOf" srcId="{7E979F1F-F9FB-46BD-890A-C35EC8A56635}" destId="{1DD7CB58-F013-4308-8CFC-64B69480BA37}" srcOrd="0" destOrd="0" presId="urn:microsoft.com/office/officeart/2018/2/layout/IconLabelList"/>
    <dgm:cxn modelId="{0470E42E-7F41-42A4-8894-6C7832AA72F8}" srcId="{7E979F1F-F9FB-46BD-890A-C35EC8A56635}" destId="{74EF05B4-FDE9-4012-BCEA-48C76610923D}" srcOrd="1" destOrd="0" parTransId="{9A46469F-0A82-466F-A9EB-7B234D6396D7}" sibTransId="{AAAB58AC-37B5-45A0-9F38-D7FFF21863DB}"/>
    <dgm:cxn modelId="{0A68AE69-7B1B-4C17-BCB0-FD403BDCE459}" srcId="{7E979F1F-F9FB-46BD-890A-C35EC8A56635}" destId="{7AA31035-A53C-45BD-8ECA-78871E69F1CF}" srcOrd="3" destOrd="0" parTransId="{1280A339-1AB8-4E31-96A4-2BC7E7E007DA}" sibTransId="{DD077CB2-8F38-4429-BC66-DDECEFDA8012}"/>
    <dgm:cxn modelId="{DBD7A04A-7855-473B-85FA-97D83E5DB459}" type="presOf" srcId="{73C28577-F731-45D8-9F24-F63C6ECC57F4}" destId="{5E6C505E-3B2D-4A9E-9543-E5A3238D8F25}" srcOrd="0" destOrd="0" presId="urn:microsoft.com/office/officeart/2018/2/layout/IconLabelList"/>
    <dgm:cxn modelId="{E4806B94-5E95-4B67-8A52-CDB6A14308EA}" type="presOf" srcId="{74EF05B4-FDE9-4012-BCEA-48C76610923D}" destId="{F537CEE4-AFA3-44DD-A38F-F4EE3E3F1311}" srcOrd="0" destOrd="0" presId="urn:microsoft.com/office/officeart/2018/2/layout/IconLabelList"/>
    <dgm:cxn modelId="{872267BC-A3C2-4937-85FF-EADD8E3788D4}" type="presOf" srcId="{7AA31035-A53C-45BD-8ECA-78871E69F1CF}" destId="{190B880D-82CE-4CFC-92B3-A6504CF977D5}" srcOrd="0" destOrd="0" presId="urn:microsoft.com/office/officeart/2018/2/layout/IconLabelList"/>
    <dgm:cxn modelId="{A2F1F5D1-FEE9-4B85-97E7-967F1DFEF6F7}" type="presOf" srcId="{76EF2DDD-FD7A-4B00-A98C-46648623B652}" destId="{7C23BB92-00D2-451C-910B-CA0E21DA4763}" srcOrd="0" destOrd="0" presId="urn:microsoft.com/office/officeart/2018/2/layout/IconLabelList"/>
    <dgm:cxn modelId="{F60B87EB-400C-40EF-8199-E383050FD725}" srcId="{7E979F1F-F9FB-46BD-890A-C35EC8A56635}" destId="{73C28577-F731-45D8-9F24-F63C6ECC57F4}" srcOrd="2" destOrd="0" parTransId="{6DDD7EE7-628A-4B4E-8581-A9E8D5E1F23F}" sibTransId="{78E594C1-E157-4ACE-A821-793926C8F24A}"/>
    <dgm:cxn modelId="{9CE7B813-371D-4B10-A37F-806A49950EAB}" type="presParOf" srcId="{1DD7CB58-F013-4308-8CFC-64B69480BA37}" destId="{ABDD51AC-F82A-4541-9162-E76E5657A13B}" srcOrd="0" destOrd="0" presId="urn:microsoft.com/office/officeart/2018/2/layout/IconLabelList"/>
    <dgm:cxn modelId="{F904620D-4136-4D98-9E6C-F603CE3793E4}" type="presParOf" srcId="{ABDD51AC-F82A-4541-9162-E76E5657A13B}" destId="{5C3EF6BF-4188-463E-BD06-AF514A8C226F}" srcOrd="0" destOrd="0" presId="urn:microsoft.com/office/officeart/2018/2/layout/IconLabelList"/>
    <dgm:cxn modelId="{F0BA81CA-5D8D-477C-9B72-8349C9C6640F}" type="presParOf" srcId="{ABDD51AC-F82A-4541-9162-E76E5657A13B}" destId="{FC7553A7-A28D-4229-9AEA-4C58ACA3A44B}" srcOrd="1" destOrd="0" presId="urn:microsoft.com/office/officeart/2018/2/layout/IconLabelList"/>
    <dgm:cxn modelId="{45BF9FBD-07AB-4B68-99C6-A16AB2C34AE5}" type="presParOf" srcId="{ABDD51AC-F82A-4541-9162-E76E5657A13B}" destId="{7C23BB92-00D2-451C-910B-CA0E21DA4763}" srcOrd="2" destOrd="0" presId="urn:microsoft.com/office/officeart/2018/2/layout/IconLabelList"/>
    <dgm:cxn modelId="{3B71F37E-4CDE-41FC-8054-1A8095DD2C48}" type="presParOf" srcId="{1DD7CB58-F013-4308-8CFC-64B69480BA37}" destId="{52869F55-8612-4812-95F5-FF5A964DB517}" srcOrd="1" destOrd="0" presId="urn:microsoft.com/office/officeart/2018/2/layout/IconLabelList"/>
    <dgm:cxn modelId="{F15DD616-3C12-4825-A155-23056B6973F8}" type="presParOf" srcId="{1DD7CB58-F013-4308-8CFC-64B69480BA37}" destId="{E43A19F8-1B12-47BB-BD7D-80033FB5EEF8}" srcOrd="2" destOrd="0" presId="urn:microsoft.com/office/officeart/2018/2/layout/IconLabelList"/>
    <dgm:cxn modelId="{B2A63A8D-E035-4FB5-A021-80703566BA3B}" type="presParOf" srcId="{E43A19F8-1B12-47BB-BD7D-80033FB5EEF8}" destId="{E58AC993-9271-487E-BEFC-B7FE974EC3A6}" srcOrd="0" destOrd="0" presId="urn:microsoft.com/office/officeart/2018/2/layout/IconLabelList"/>
    <dgm:cxn modelId="{DDFD4515-1BAC-4086-9D87-A2704986072C}" type="presParOf" srcId="{E43A19F8-1B12-47BB-BD7D-80033FB5EEF8}" destId="{9C332642-CA49-490D-B5F1-7CDD834B9F70}" srcOrd="1" destOrd="0" presId="urn:microsoft.com/office/officeart/2018/2/layout/IconLabelList"/>
    <dgm:cxn modelId="{3CDD314C-CF18-40FC-9CE3-692136700059}" type="presParOf" srcId="{E43A19F8-1B12-47BB-BD7D-80033FB5EEF8}" destId="{F537CEE4-AFA3-44DD-A38F-F4EE3E3F1311}" srcOrd="2" destOrd="0" presId="urn:microsoft.com/office/officeart/2018/2/layout/IconLabelList"/>
    <dgm:cxn modelId="{B8B9FFC7-E271-4766-8938-011F0A9B53B1}" type="presParOf" srcId="{1DD7CB58-F013-4308-8CFC-64B69480BA37}" destId="{AE631623-23D0-4076-9651-0123A07C26EB}" srcOrd="3" destOrd="0" presId="urn:microsoft.com/office/officeart/2018/2/layout/IconLabelList"/>
    <dgm:cxn modelId="{F9ECF16B-58BF-43AE-9462-4E31D06CE51A}" type="presParOf" srcId="{1DD7CB58-F013-4308-8CFC-64B69480BA37}" destId="{FACE77C3-04F8-4AA7-84B1-273C3DAC0F0C}" srcOrd="4" destOrd="0" presId="urn:microsoft.com/office/officeart/2018/2/layout/IconLabelList"/>
    <dgm:cxn modelId="{482C38FE-415B-4E3F-BF6E-ED8594E5DBF2}" type="presParOf" srcId="{FACE77C3-04F8-4AA7-84B1-273C3DAC0F0C}" destId="{5296D282-F70F-462A-A85F-2A54821E0A34}" srcOrd="0" destOrd="0" presId="urn:microsoft.com/office/officeart/2018/2/layout/IconLabelList"/>
    <dgm:cxn modelId="{53237D0A-4658-4F9E-9ED8-DC4C1D40C4EF}" type="presParOf" srcId="{FACE77C3-04F8-4AA7-84B1-273C3DAC0F0C}" destId="{88C2B060-5A0F-4F00-A327-87F8003E66AB}" srcOrd="1" destOrd="0" presId="urn:microsoft.com/office/officeart/2018/2/layout/IconLabelList"/>
    <dgm:cxn modelId="{5A1B7851-C742-4F7E-A930-914A7ADE6C72}" type="presParOf" srcId="{FACE77C3-04F8-4AA7-84B1-273C3DAC0F0C}" destId="{5E6C505E-3B2D-4A9E-9543-E5A3238D8F25}" srcOrd="2" destOrd="0" presId="urn:microsoft.com/office/officeart/2018/2/layout/IconLabelList"/>
    <dgm:cxn modelId="{7FF5FC9F-043C-497C-9BAD-05FF77C5E79B}" type="presParOf" srcId="{1DD7CB58-F013-4308-8CFC-64B69480BA37}" destId="{D710E666-F99D-4CCF-898E-972700E3860A}" srcOrd="5" destOrd="0" presId="urn:microsoft.com/office/officeart/2018/2/layout/IconLabelList"/>
    <dgm:cxn modelId="{E92F1B94-5A1D-49E2-90F3-BA16AF68AB1D}" type="presParOf" srcId="{1DD7CB58-F013-4308-8CFC-64B69480BA37}" destId="{C362159B-DB5A-45EB-A144-E041B7D22372}" srcOrd="6" destOrd="0" presId="urn:microsoft.com/office/officeart/2018/2/layout/IconLabelList"/>
    <dgm:cxn modelId="{711B2FEB-5AF6-4C63-87AD-C1E8994E6C1E}" type="presParOf" srcId="{C362159B-DB5A-45EB-A144-E041B7D22372}" destId="{E8B895C1-26A4-45A0-8875-0FDB6A124CF1}" srcOrd="0" destOrd="0" presId="urn:microsoft.com/office/officeart/2018/2/layout/IconLabelList"/>
    <dgm:cxn modelId="{CC28B9D8-0630-4CAE-83B1-0F35A3A1B62F}" type="presParOf" srcId="{C362159B-DB5A-45EB-A144-E041B7D22372}" destId="{6428B9AB-B6D4-4759-B425-1DE2092C4A7C}" srcOrd="1" destOrd="0" presId="urn:microsoft.com/office/officeart/2018/2/layout/IconLabelList"/>
    <dgm:cxn modelId="{D094ACE5-C9A8-4307-B986-4260457596D4}" type="presParOf" srcId="{C362159B-DB5A-45EB-A144-E041B7D22372}" destId="{190B880D-82CE-4CFC-92B3-A6504CF977D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3EF6BF-4188-463E-BD06-AF514A8C226F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C23BB92-00D2-451C-910B-CA0E21DA4763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>
              <a:latin typeface="Century Gothic" panose="020B0502020202020204" pitchFamily="34" charset="0"/>
            </a:rPr>
            <a:t>INTRODUCCIÓN</a:t>
          </a:r>
          <a:endParaRPr lang="en-US" sz="1500" kern="1200" dirty="0">
            <a:latin typeface="Century Gothic" panose="020B0502020202020204" pitchFamily="34" charset="0"/>
          </a:endParaRPr>
        </a:p>
      </dsp:txBody>
      <dsp:txXfrm>
        <a:off x="100682" y="2427484"/>
        <a:ext cx="2370489" cy="720000"/>
      </dsp:txXfrm>
    </dsp:sp>
    <dsp:sp modelId="{E58AC993-9271-487E-BEFC-B7FE974EC3A6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37CEE4-AFA3-44DD-A38F-F4EE3E3F1311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>
              <a:latin typeface="Century Gothic" panose="020B0502020202020204" pitchFamily="34" charset="0"/>
            </a:rPr>
            <a:t>DEFINICIÓN DEL PROYECTO</a:t>
          </a:r>
          <a:endParaRPr lang="en-US" sz="1500" kern="1200" dirty="0">
            <a:latin typeface="Century Gothic" panose="020B0502020202020204" pitchFamily="34" charset="0"/>
          </a:endParaRPr>
        </a:p>
      </dsp:txBody>
      <dsp:txXfrm>
        <a:off x="2886007" y="2427484"/>
        <a:ext cx="2370489" cy="720000"/>
      </dsp:txXfrm>
    </dsp:sp>
    <dsp:sp modelId="{5296D282-F70F-462A-A85F-2A54821E0A34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E6C505E-3B2D-4A9E-9543-E5A3238D8F25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>
              <a:latin typeface="Century Gothic" panose="020B0502020202020204" pitchFamily="34" charset="0"/>
            </a:rPr>
            <a:t>DISEÑO DE INTERACCIÓN DEL SISTEMA</a:t>
          </a:r>
          <a:endParaRPr lang="en-US" sz="1500" kern="1200" dirty="0">
            <a:latin typeface="Century Gothic" panose="020B0502020202020204" pitchFamily="34" charset="0"/>
          </a:endParaRPr>
        </a:p>
      </dsp:txBody>
      <dsp:txXfrm>
        <a:off x="5671332" y="2427484"/>
        <a:ext cx="2370489" cy="720000"/>
      </dsp:txXfrm>
    </dsp:sp>
    <dsp:sp modelId="{E8B895C1-26A4-45A0-8875-0FDB6A124CF1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90B880D-82CE-4CFC-92B3-A6504CF977D5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>
              <a:latin typeface="Century Gothic" panose="020B0502020202020204" pitchFamily="34" charset="0"/>
            </a:rPr>
            <a:t>CONCLUSIONES</a:t>
          </a:r>
          <a:endParaRPr lang="en-US" sz="1500" kern="1200" dirty="0">
            <a:latin typeface="Century Gothic" panose="020B0502020202020204" pitchFamily="34" charset="0"/>
          </a:endParaRPr>
        </a:p>
      </dsp:txBody>
      <dsp:txXfrm>
        <a:off x="8456657" y="2427484"/>
        <a:ext cx="23704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B2AD2-B462-4BA6-B054-9EF953332FEE}" type="datetimeFigureOut">
              <a:t>27/02/2024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F6D09-3C31-4E96-85F9-CC887DFACC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3419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err="1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F6D09-3C31-4E96-85F9-CC887DFACC6F}" type="slidenum"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8392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 </a:t>
            </a:r>
            <a:r>
              <a:rPr lang="en-US" err="1"/>
              <a:t>cuanto</a:t>
            </a:r>
            <a:r>
              <a:rPr lang="en-US"/>
              <a:t> a los requisitos funcionales del sistema, uno de los principales es poder realizar reservas, </a:t>
            </a:r>
            <a:endParaRPr lang="es-ES"/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uno de </a:t>
            </a:r>
            <a:r>
              <a:rPr lang="en-US" err="1"/>
              <a:t>los</a:t>
            </a:r>
            <a:r>
              <a:rPr lang="en-US"/>
              <a:t> objetivo del sitio web es permitir a los usuarios registrados realizar reservas de actividades e instalaciones si están disponibles. </a:t>
            </a: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 err="1"/>
              <a:t>Otro</a:t>
            </a:r>
            <a:r>
              <a:rPr lang="en-US"/>
              <a:t> </a:t>
            </a:r>
            <a:r>
              <a:rPr lang="en-US" err="1"/>
              <a:t>requisto</a:t>
            </a:r>
            <a:r>
              <a:rPr lang="en-US"/>
              <a:t> </a:t>
            </a:r>
            <a:r>
              <a:rPr lang="en-US" err="1"/>
              <a:t>importante</a:t>
            </a:r>
            <a:r>
              <a:rPr lang="en-US"/>
              <a:t> es la lista de espera, </a:t>
            </a: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gracias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lista</a:t>
            </a:r>
            <a:r>
              <a:rPr lang="en-US"/>
              <a:t> de </a:t>
            </a:r>
            <a:r>
              <a:rPr lang="en-US" err="1"/>
              <a:t>espera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usuarios</a:t>
            </a:r>
            <a:r>
              <a:rPr lang="en-US"/>
              <a:t> </a:t>
            </a:r>
            <a:r>
              <a:rPr lang="en-US" err="1"/>
              <a:t>también</a:t>
            </a:r>
            <a:r>
              <a:rPr lang="en-US"/>
              <a:t> </a:t>
            </a:r>
            <a:r>
              <a:rPr lang="en-US" err="1"/>
              <a:t>pueden</a:t>
            </a:r>
            <a:r>
              <a:rPr lang="en-US"/>
              <a:t> </a:t>
            </a:r>
            <a:r>
              <a:rPr lang="en-US" err="1"/>
              <a:t>realizar</a:t>
            </a:r>
            <a:r>
              <a:rPr lang="en-US"/>
              <a:t> </a:t>
            </a:r>
            <a:r>
              <a:rPr lang="en-US" err="1"/>
              <a:t>peticiones</a:t>
            </a:r>
            <a:r>
              <a:rPr lang="en-US"/>
              <a:t> para usar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instalación</a:t>
            </a:r>
            <a:r>
              <a:rPr lang="en-US"/>
              <a:t> o </a:t>
            </a:r>
            <a:r>
              <a:rPr lang="en-US" err="1"/>
              <a:t>realizar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actividad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fecha</a:t>
            </a:r>
            <a:r>
              <a:rPr lang="en-US"/>
              <a:t> que </a:t>
            </a:r>
            <a:r>
              <a:rPr lang="en-US" err="1"/>
              <a:t>ya</a:t>
            </a:r>
            <a:r>
              <a:rPr lang="en-US"/>
              <a:t> </a:t>
            </a:r>
            <a:r>
              <a:rPr lang="en-US" err="1"/>
              <a:t>este</a:t>
            </a:r>
            <a:r>
              <a:rPr lang="en-US"/>
              <a:t> </a:t>
            </a:r>
            <a:r>
              <a:rPr lang="en-US" err="1"/>
              <a:t>reservada</a:t>
            </a:r>
            <a:r>
              <a:rPr lang="en-US"/>
              <a:t>. </a:t>
            </a: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Si un </a:t>
            </a:r>
            <a:r>
              <a:rPr lang="en-US" err="1"/>
              <a:t>usuario</a:t>
            </a:r>
            <a:r>
              <a:rPr lang="en-US"/>
              <a:t> </a:t>
            </a:r>
            <a:r>
              <a:rPr lang="en-US" err="1"/>
              <a:t>realiza</a:t>
            </a:r>
            <a:r>
              <a:rPr lang="en-US"/>
              <a:t> un </a:t>
            </a:r>
            <a:r>
              <a:rPr lang="en-US" err="1"/>
              <a:t>peticion</a:t>
            </a:r>
            <a:r>
              <a:rPr lang="en-US"/>
              <a:t>,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sistema</a:t>
            </a:r>
            <a:r>
              <a:rPr lang="en-US"/>
              <a:t> </a:t>
            </a:r>
            <a:r>
              <a:rPr lang="en-US" err="1"/>
              <a:t>entonces</a:t>
            </a:r>
            <a:r>
              <a:rPr lang="en-US"/>
              <a:t> </a:t>
            </a:r>
            <a:r>
              <a:rPr lang="en-US" err="1"/>
              <a:t>incluye</a:t>
            </a:r>
            <a:r>
              <a:rPr lang="en-US"/>
              <a:t> </a:t>
            </a:r>
            <a:r>
              <a:rPr lang="en-US" err="1"/>
              <a:t>automáticamente</a:t>
            </a:r>
            <a:r>
              <a:rPr lang="en-US"/>
              <a:t> la </a:t>
            </a:r>
            <a:r>
              <a:rPr lang="en-US" err="1"/>
              <a:t>solicitud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la </a:t>
            </a:r>
            <a:r>
              <a:rPr lang="en-US" err="1"/>
              <a:t>lista</a:t>
            </a:r>
            <a:r>
              <a:rPr lang="en-US"/>
              <a:t> y </a:t>
            </a:r>
            <a:r>
              <a:rPr lang="en-US" err="1"/>
              <a:t>notifica</a:t>
            </a:r>
            <a:r>
              <a:rPr lang="en-US"/>
              <a:t> a al </a:t>
            </a:r>
            <a:r>
              <a:rPr lang="en-US" err="1"/>
              <a:t>usuario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la </a:t>
            </a:r>
            <a:r>
              <a:rPr lang="en-US" err="1"/>
              <a:t>instalación</a:t>
            </a:r>
            <a:r>
              <a:rPr lang="en-US"/>
              <a:t> o </a:t>
            </a:r>
            <a:r>
              <a:rPr lang="en-US" err="1"/>
              <a:t>actividad</a:t>
            </a:r>
            <a:r>
              <a:rPr lang="en-US"/>
              <a:t> </a:t>
            </a:r>
            <a:r>
              <a:rPr lang="en-US" err="1"/>
              <a:t>queda</a:t>
            </a:r>
            <a:r>
              <a:rPr lang="en-US"/>
              <a:t> </a:t>
            </a:r>
          </a:p>
          <a:p>
            <a:r>
              <a:rPr lang="en-US"/>
              <a:t>libre para </a:t>
            </a:r>
            <a:r>
              <a:rPr lang="en-US" err="1"/>
              <a:t>esa</a:t>
            </a:r>
            <a:r>
              <a:rPr lang="en-US"/>
              <a:t> </a:t>
            </a:r>
            <a:r>
              <a:rPr lang="en-US" err="1"/>
              <a:t>fecha</a:t>
            </a:r>
            <a:r>
              <a:rPr lang="en-US"/>
              <a:t> ha </a:t>
            </a:r>
            <a:r>
              <a:rPr lang="en-US" err="1"/>
              <a:t>propuesto</a:t>
            </a:r>
            <a:r>
              <a:rPr lang="en-US"/>
              <a:t>. </a:t>
            </a: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 err="1"/>
              <a:t>Otro</a:t>
            </a:r>
            <a:r>
              <a:rPr lang="en-US"/>
              <a:t> </a:t>
            </a:r>
            <a:r>
              <a:rPr lang="en-US" err="1"/>
              <a:t>requisito</a:t>
            </a:r>
            <a:r>
              <a:rPr lang="en-US"/>
              <a:t> </a:t>
            </a:r>
            <a:r>
              <a:rPr lang="en-US" err="1"/>
              <a:t>fundamentales</a:t>
            </a:r>
            <a:r>
              <a:rPr lang="en-US"/>
              <a:t> es </a:t>
            </a:r>
            <a:r>
              <a:rPr lang="en-US" err="1"/>
              <a:t>mostrar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lista</a:t>
            </a:r>
            <a:r>
              <a:rPr lang="en-US"/>
              <a:t> de </a:t>
            </a:r>
            <a:r>
              <a:rPr lang="en-US" err="1"/>
              <a:t>todas</a:t>
            </a:r>
            <a:r>
              <a:rPr lang="en-US"/>
              <a:t> las </a:t>
            </a:r>
            <a:r>
              <a:rPr lang="en-US" err="1"/>
              <a:t>actividades</a:t>
            </a:r>
            <a:r>
              <a:rPr lang="en-US"/>
              <a:t> </a:t>
            </a:r>
            <a:r>
              <a:rPr lang="en-US" err="1"/>
              <a:t>ofrecidas</a:t>
            </a:r>
            <a:r>
              <a:rPr lang="en-US"/>
              <a:t> y las </a:t>
            </a:r>
            <a:r>
              <a:rPr lang="en-US" err="1"/>
              <a:t>instalaciones</a:t>
            </a:r>
            <a:r>
              <a:rPr lang="en-US"/>
              <a:t> </a:t>
            </a:r>
            <a:r>
              <a:rPr lang="en-US" err="1"/>
              <a:t>disponibles</a:t>
            </a:r>
            <a:r>
              <a:rPr lang="en-US"/>
              <a:t>, </a:t>
            </a: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lista</a:t>
            </a:r>
            <a:r>
              <a:rPr lang="en-US"/>
              <a:t> se </a:t>
            </a:r>
            <a:r>
              <a:rPr lang="en-US" err="1"/>
              <a:t>incluyendo</a:t>
            </a:r>
            <a:r>
              <a:rPr lang="en-US"/>
              <a:t> </a:t>
            </a:r>
            <a:r>
              <a:rPr lang="en-US" err="1"/>
              <a:t>fotos</a:t>
            </a:r>
            <a:r>
              <a:rPr lang="en-US"/>
              <a:t> que </a:t>
            </a:r>
            <a:r>
              <a:rPr lang="en-US" err="1"/>
              <a:t>destaquen</a:t>
            </a:r>
            <a:r>
              <a:rPr lang="en-US"/>
              <a:t> para que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usurios</a:t>
            </a:r>
            <a:r>
              <a:rPr lang="en-US"/>
              <a:t> </a:t>
            </a:r>
            <a:r>
              <a:rPr lang="en-US" err="1"/>
              <a:t>tenga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buena</a:t>
            </a:r>
            <a:r>
              <a:rPr lang="en-US"/>
              <a:t> </a:t>
            </a:r>
            <a:r>
              <a:rPr lang="en-US" err="1"/>
              <a:t>visualización</a:t>
            </a:r>
            <a:r>
              <a:rPr lang="en-US"/>
              <a:t> de lo que se les </a:t>
            </a:r>
            <a:r>
              <a:rPr lang="en-US" err="1"/>
              <a:t>ofrece</a:t>
            </a:r>
            <a:r>
              <a:rPr lang="en-US"/>
              <a:t>, </a:t>
            </a: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y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despcrición</a:t>
            </a:r>
            <a:r>
              <a:rPr lang="en-US"/>
              <a:t> </a:t>
            </a:r>
            <a:r>
              <a:rPr lang="en-US" err="1"/>
              <a:t>detallada</a:t>
            </a:r>
            <a:r>
              <a:rPr lang="en-US"/>
              <a:t> de </a:t>
            </a:r>
            <a:r>
              <a:rPr lang="en-US" err="1"/>
              <a:t>cada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de las </a:t>
            </a:r>
            <a:r>
              <a:rPr lang="en-US" err="1"/>
              <a:t>actividades</a:t>
            </a:r>
            <a:r>
              <a:rPr lang="en-US"/>
              <a:t> </a:t>
            </a:r>
            <a:r>
              <a:rPr lang="en-US" err="1"/>
              <a:t>disponibles</a:t>
            </a:r>
            <a:r>
              <a:rPr lang="en-US"/>
              <a:t>, </a:t>
            </a: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 err="1"/>
              <a:t>proporcionando</a:t>
            </a:r>
            <a:r>
              <a:rPr lang="en-US"/>
              <a:t> a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usuarios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comprensión</a:t>
            </a:r>
            <a:r>
              <a:rPr lang="en-US"/>
              <a:t> </a:t>
            </a:r>
            <a:r>
              <a:rPr lang="en-US" err="1"/>
              <a:t>completa</a:t>
            </a:r>
            <a:r>
              <a:rPr lang="en-US"/>
              <a:t> de lo que </a:t>
            </a:r>
            <a:r>
              <a:rPr lang="en-US" err="1"/>
              <a:t>pueden</a:t>
            </a:r>
            <a:r>
              <a:rPr lang="en-US"/>
              <a:t> </a:t>
            </a:r>
            <a:r>
              <a:rPr lang="en-US" err="1"/>
              <a:t>esperar</a:t>
            </a:r>
            <a:r>
              <a:rPr lang="en-US"/>
              <a:t> al </a:t>
            </a:r>
            <a:r>
              <a:rPr lang="en-US" err="1"/>
              <a:t>participar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ellas</a:t>
            </a:r>
            <a:r>
              <a:rPr lang="en-US"/>
              <a:t>.</a:t>
            </a: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F6D09-3C31-4E96-85F9-CC887DFACC6F}" type="slidenum">
              <a:rPr lang="es-ES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1455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r>
              <a:rPr lang="en-US"/>
              <a:t> </a:t>
            </a:r>
          </a:p>
          <a:p>
            <a:r>
              <a:rPr lang="en-US"/>
              <a:t>En cuanto a los requisitos no funcionales. </a:t>
            </a:r>
          </a:p>
          <a:p>
            <a:r>
              <a:rPr lang="en-US"/>
              <a:t> </a:t>
            </a:r>
          </a:p>
          <a:p>
            <a:r>
              <a:rPr lang="en-US"/>
              <a:t>En términos de usabilidad, el sistema debe tener un diseño que sea "Responsive", </a:t>
            </a:r>
          </a:p>
          <a:p>
            <a:r>
              <a:rPr lang="en-US"/>
              <a:t> </a:t>
            </a:r>
          </a:p>
          <a:p>
            <a:r>
              <a:rPr lang="en-US"/>
              <a:t>para que se pueda adaptar a cualquier tipo de disipositivo y de tamaño de pantalla.</a:t>
            </a:r>
          </a:p>
          <a:p>
            <a:r>
              <a:rPr lang="en-US"/>
              <a:t> </a:t>
            </a:r>
          </a:p>
          <a:p>
            <a:r>
              <a:rPr lang="en-US"/>
              <a:t>Además el sitio web debe ser intuitivo y fácil de navegar para usuarios de todas las edades y niveles de experiencia. </a:t>
            </a:r>
          </a:p>
          <a:p>
            <a:r>
              <a:rPr lang="en-US"/>
              <a:t> </a:t>
            </a:r>
          </a:p>
          <a:p>
            <a:r>
              <a:rPr lang="en-US"/>
              <a:t>En cuanto a la accesibilidad, </a:t>
            </a:r>
          </a:p>
          <a:p>
            <a:r>
              <a:rPr lang="en-US"/>
              <a:t> </a:t>
            </a:r>
          </a:p>
          <a:p>
            <a:r>
              <a:rPr lang="en-US"/>
              <a:t>el sitio web tiene una funcion de lectura por voz para personas con discapacidad visual, </a:t>
            </a:r>
          </a:p>
          <a:p>
            <a:r>
              <a:rPr lang="en-US"/>
              <a:t> </a:t>
            </a:r>
          </a:p>
          <a:p>
            <a:r>
              <a:rPr lang="en-US"/>
              <a:t>también debe tener tiene una serie de opciones de accesibilidad, </a:t>
            </a:r>
          </a:p>
          <a:p>
            <a:r>
              <a:rPr lang="en-US"/>
              <a:t> </a:t>
            </a:r>
          </a:p>
          <a:p>
            <a:r>
              <a:rPr lang="en-US"/>
              <a:t>como puede ser el ajuste de tamaño de texto que sirve para que las personas mayores no tengan problemas para leer la web.</a:t>
            </a:r>
          </a:p>
          <a:p>
            <a:r>
              <a:rPr lang="en-US"/>
              <a:t> </a:t>
            </a:r>
          </a:p>
          <a:p>
            <a:r>
              <a:rPr lang="en-US"/>
              <a:t>Otro de los requisitos no funcionales importantes es la disponibilidad del sistema. </a:t>
            </a:r>
          </a:p>
          <a:p>
            <a:r>
              <a:rPr lang="en-US"/>
              <a:t> </a:t>
            </a:r>
          </a:p>
          <a:p>
            <a:r>
              <a:rPr lang="en-US"/>
              <a:t>Es fundamental que el sitio web este disponible las 24 horas del día, todos los días. </a:t>
            </a:r>
          </a:p>
          <a:p>
            <a:r>
              <a:rPr lang="en-US"/>
              <a:t> </a:t>
            </a:r>
          </a:p>
          <a:p>
            <a:r>
              <a:rPr lang="en-US"/>
              <a:t>Para garantizar esto debe tener redundancia de servidores y sistemas para asegurar una disponibilidad continua incluso en caso de fallo del hardware. </a:t>
            </a:r>
          </a:p>
          <a:p>
            <a:r>
              <a:rPr lang="en-US"/>
              <a:t> </a:t>
            </a:r>
          </a:p>
          <a:p>
            <a:r>
              <a:rPr lang="en-US"/>
              <a:t>De esta manera los usuarios pueden confiar en que el sistema estará disponible cuando lo necesiten, sin importar la hora del día.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F6D09-3C31-4E96-85F9-CC887DFACC6F}" type="slidenum">
              <a:rPr lang="es-ES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3582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F6D09-3C31-4E96-85F9-CC887DFACC6F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5293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Desde</a:t>
            </a:r>
            <a:r>
              <a:rPr lang="en-US"/>
              <a:t> Phantom Protocols S.A. </a:t>
            </a:r>
            <a:r>
              <a:rPr lang="en-US" err="1"/>
              <a:t>consideramos</a:t>
            </a:r>
            <a:r>
              <a:rPr lang="en-US"/>
              <a:t> que </a:t>
            </a:r>
            <a:r>
              <a:rPr lang="en-US" err="1"/>
              <a:t>Sportacus</a:t>
            </a:r>
            <a:r>
              <a:rPr lang="en-US"/>
              <a:t> </a:t>
            </a:r>
            <a:r>
              <a:rPr lang="en-US" err="1"/>
              <a:t>representa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solución</a:t>
            </a:r>
            <a:r>
              <a:rPr lang="en-US"/>
              <a:t> integral para </a:t>
            </a:r>
            <a:r>
              <a:rPr lang="en-US" err="1"/>
              <a:t>mejorar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sistema</a:t>
            </a:r>
            <a:r>
              <a:rPr lang="en-US"/>
              <a:t> actual de UAM </a:t>
            </a:r>
            <a:r>
              <a:rPr lang="en-US" err="1"/>
              <a:t>Deportes</a:t>
            </a:r>
            <a:r>
              <a:rPr lang="en-US"/>
              <a:t>.</a:t>
            </a:r>
          </a:p>
          <a:p>
            <a:r>
              <a:rPr lang="en-US" err="1"/>
              <a:t>Sportacus</a:t>
            </a:r>
            <a:r>
              <a:rPr lang="en-US"/>
              <a:t> </a:t>
            </a:r>
            <a:r>
              <a:rPr lang="en-US" err="1"/>
              <a:t>busca</a:t>
            </a:r>
            <a:r>
              <a:rPr lang="en-US"/>
              <a:t> </a:t>
            </a:r>
            <a:r>
              <a:rPr lang="en-US" err="1"/>
              <a:t>optimizar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sistema</a:t>
            </a:r>
            <a:r>
              <a:rPr lang="en-US"/>
              <a:t> de </a:t>
            </a:r>
            <a:r>
              <a:rPr lang="en-US" err="1"/>
              <a:t>gestión</a:t>
            </a:r>
            <a:r>
              <a:rPr lang="en-US"/>
              <a:t> de </a:t>
            </a:r>
            <a:r>
              <a:rPr lang="en-US" err="1"/>
              <a:t>reservas</a:t>
            </a:r>
            <a:r>
              <a:rPr lang="en-US"/>
              <a:t> de </a:t>
            </a:r>
            <a:r>
              <a:rPr lang="en-US" err="1"/>
              <a:t>actividades</a:t>
            </a:r>
            <a:r>
              <a:rPr lang="en-US"/>
              <a:t> e </a:t>
            </a:r>
            <a:r>
              <a:rPr lang="en-US" err="1"/>
              <a:t>instalaciones</a:t>
            </a:r>
            <a:r>
              <a:rPr lang="en-US"/>
              <a:t> </a:t>
            </a:r>
            <a:r>
              <a:rPr lang="en-US" err="1"/>
              <a:t>deportivas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r>
              <a:rPr lang="en-US" err="1"/>
              <a:t>Mejorando</a:t>
            </a:r>
            <a:r>
              <a:rPr lang="en-US"/>
              <a:t> la </a:t>
            </a:r>
            <a:r>
              <a:rPr lang="en-US" err="1"/>
              <a:t>experiencia</a:t>
            </a:r>
            <a:r>
              <a:rPr lang="en-US"/>
              <a:t> del </a:t>
            </a:r>
            <a:r>
              <a:rPr lang="en-US" err="1"/>
              <a:t>usuario</a:t>
            </a:r>
            <a:r>
              <a:rPr lang="en-US"/>
              <a:t> a la hora de acceder a </a:t>
            </a:r>
            <a:r>
              <a:rPr lang="en-US" err="1"/>
              <a:t>información</a:t>
            </a:r>
            <a:r>
              <a:rPr lang="en-US"/>
              <a:t> </a:t>
            </a:r>
            <a:r>
              <a:rPr lang="en-US" err="1"/>
              <a:t>representativa</a:t>
            </a:r>
            <a:r>
              <a:rPr lang="en-US"/>
              <a:t> y </a:t>
            </a:r>
            <a:r>
              <a:rPr lang="en-US" err="1"/>
              <a:t>relevante</a:t>
            </a:r>
            <a:r>
              <a:rPr lang="en-US"/>
              <a:t>. </a:t>
            </a:r>
            <a:endParaRPr lang="en-US">
              <a:cs typeface="Calibri"/>
            </a:endParaRPr>
          </a:p>
          <a:p>
            <a:r>
              <a:rPr lang="en-US" err="1"/>
              <a:t>Usando</a:t>
            </a:r>
            <a:r>
              <a:rPr lang="en-US"/>
              <a:t> un </a:t>
            </a:r>
            <a:r>
              <a:rPr lang="en-US" err="1"/>
              <a:t>diseño</a:t>
            </a:r>
            <a:r>
              <a:rPr lang="en-US"/>
              <a:t> </a:t>
            </a:r>
            <a:r>
              <a:rPr lang="en-US" err="1"/>
              <a:t>cohesivo</a:t>
            </a:r>
            <a:r>
              <a:rPr lang="en-US"/>
              <a:t> e </a:t>
            </a:r>
            <a:r>
              <a:rPr lang="en-US" err="1"/>
              <a:t>intuitivo</a:t>
            </a:r>
            <a:r>
              <a:rPr lang="en-US"/>
              <a:t>, </a:t>
            </a:r>
            <a:r>
              <a:rPr lang="en-US" err="1"/>
              <a:t>busca</a:t>
            </a:r>
            <a:r>
              <a:rPr lang="en-US"/>
              <a:t> </a:t>
            </a:r>
            <a:r>
              <a:rPr lang="en-US" err="1"/>
              <a:t>eliminar</a:t>
            </a:r>
            <a:r>
              <a:rPr lang="en-US"/>
              <a:t> las barreras </a:t>
            </a:r>
            <a:r>
              <a:rPr lang="en-US" err="1"/>
              <a:t>iniciales</a:t>
            </a:r>
            <a:r>
              <a:rPr lang="en-US"/>
              <a:t> al </a:t>
            </a:r>
            <a:r>
              <a:rPr lang="en-US" err="1"/>
              <a:t>hacer</a:t>
            </a:r>
            <a:r>
              <a:rPr lang="en-US"/>
              <a:t> </a:t>
            </a:r>
            <a:r>
              <a:rPr lang="en-US" err="1"/>
              <a:t>deporte</a:t>
            </a:r>
            <a:r>
              <a:rPr lang="en-US"/>
              <a:t> al </a:t>
            </a:r>
            <a:r>
              <a:rPr lang="en-US" err="1"/>
              <a:t>ofrecer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experiencia</a:t>
            </a:r>
            <a:r>
              <a:rPr lang="en-US"/>
              <a:t> de </a:t>
            </a:r>
            <a:r>
              <a:rPr lang="en-US" err="1"/>
              <a:t>usuario</a:t>
            </a:r>
            <a:r>
              <a:rPr lang="en-US"/>
              <a:t> </a:t>
            </a:r>
            <a:r>
              <a:rPr lang="en-US" err="1"/>
              <a:t>mejorada</a:t>
            </a:r>
            <a:r>
              <a:rPr lang="en-US"/>
              <a:t> y </a:t>
            </a:r>
            <a:r>
              <a:rPr lang="en-US" err="1"/>
              <a:t>transparente</a:t>
            </a:r>
            <a:r>
              <a:rPr lang="en-US"/>
              <a:t>, </a:t>
            </a:r>
            <a:r>
              <a:rPr lang="en-US" err="1"/>
              <a:t>facilitando</a:t>
            </a:r>
            <a:r>
              <a:rPr lang="en-US"/>
              <a:t> </a:t>
            </a:r>
            <a:r>
              <a:rPr lang="en-US" err="1"/>
              <a:t>así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acceso</a:t>
            </a:r>
            <a:r>
              <a:rPr lang="en-US"/>
              <a:t> y </a:t>
            </a:r>
            <a:r>
              <a:rPr lang="en-US" err="1"/>
              <a:t>fomentando</a:t>
            </a:r>
            <a:r>
              <a:rPr lang="en-US"/>
              <a:t> la </a:t>
            </a:r>
            <a:r>
              <a:rPr lang="en-US" err="1"/>
              <a:t>práctica</a:t>
            </a:r>
            <a:r>
              <a:rPr lang="en-US"/>
              <a:t> de </a:t>
            </a:r>
            <a:r>
              <a:rPr lang="en-US" err="1"/>
              <a:t>deporte</a:t>
            </a:r>
            <a:r>
              <a:rPr lang="en-US"/>
              <a:t> y </a:t>
            </a:r>
            <a:r>
              <a:rPr lang="en-US" err="1"/>
              <a:t>actividades</a:t>
            </a:r>
            <a:r>
              <a:rPr lang="en-US"/>
              <a:t> </a:t>
            </a:r>
            <a:r>
              <a:rPr lang="en-US" err="1"/>
              <a:t>físicas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r>
              <a:rPr lang="en-US"/>
              <a:t>Con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objetivo</a:t>
            </a:r>
            <a:r>
              <a:rPr lang="en-US"/>
              <a:t> final de </a:t>
            </a:r>
            <a:r>
              <a:rPr lang="en-US" err="1"/>
              <a:t>beneficiar</a:t>
            </a:r>
            <a:r>
              <a:rPr lang="en-US"/>
              <a:t> a la </a:t>
            </a:r>
            <a:r>
              <a:rPr lang="en-US" err="1"/>
              <a:t>comunidad</a:t>
            </a:r>
            <a:r>
              <a:rPr lang="en-US"/>
              <a:t> </a:t>
            </a:r>
            <a:r>
              <a:rPr lang="en-US" err="1"/>
              <a:t>universitaria</a:t>
            </a:r>
            <a:r>
              <a:rPr lang="en-US"/>
              <a:t>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F6D09-3C31-4E96-85F9-CC887DFACC6F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17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66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49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8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4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19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76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7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0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86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9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03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01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microsoft.com/office/2007/relationships/hdphoto" Target="../media/hdphoto5.wdp"/><Relationship Id="rId4" Type="http://schemas.microsoft.com/office/2007/relationships/hdphoto" Target="../media/hdphoto1.wdp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B9E2C-8F75-BBDD-0472-979387CE0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6F7674E-2C1C-E1A6-36FC-E1503A18F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B379D0-2B2C-8B58-2AE5-C8698A50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BA26DA-9244-5649-2BFB-700ACD582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711ED-EC28-B905-6DB2-A3BFA575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ECF9BC-8990-4274-89A8-AD0313441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8F7EA5-C647-F40C-4815-88790E5E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9167C9-05E9-04EA-8638-03D17C183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9E3863-85ED-5EAC-B803-7897E6A1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0" y="-2"/>
            <a:ext cx="12191998" cy="685800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B13C52C-808E-E8C4-C256-FEB8A62B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50" y="526671"/>
            <a:ext cx="5302791" cy="538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26C8F71D-BCC2-41E2-E27A-4F337E1FA3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4" t="14395"/>
          <a:stretch/>
        </p:blipFill>
        <p:spPr>
          <a:xfrm>
            <a:off x="0" y="-20328"/>
            <a:ext cx="12390327" cy="626100"/>
          </a:xfrm>
          <a:prstGeom prst="rect">
            <a:avLst/>
          </a:prstGeom>
        </p:spPr>
      </p:pic>
      <p:pic>
        <p:nvPicPr>
          <p:cNvPr id="12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FA3B72B4-0ED2-A7C8-F532-63B39358E8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5" t="14630" r="1959" b="14395"/>
          <a:stretch/>
        </p:blipFill>
        <p:spPr>
          <a:xfrm rot="10800000">
            <a:off x="0" y="6357508"/>
            <a:ext cx="12179372" cy="5191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07A127-C4EA-9B3D-11F5-51B39FCAB3BD}"/>
              </a:ext>
            </a:extLst>
          </p:cNvPr>
          <p:cNvSpPr txBox="1"/>
          <p:nvPr/>
        </p:nvSpPr>
        <p:spPr>
          <a:xfrm>
            <a:off x="7304631" y="2233764"/>
            <a:ext cx="385961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Century Gothic" panose="020B0502020202020204" pitchFamily="34" charset="0"/>
              </a:rPr>
              <a:t>EQUIPO 1:</a:t>
            </a:r>
          </a:p>
          <a:p>
            <a:r>
              <a:rPr lang="es-ES" sz="2000" b="1" dirty="0">
                <a:latin typeface="Century Gothic" panose="020B0502020202020204" pitchFamily="34" charset="0"/>
              </a:rPr>
              <a:t>Jaime Sánchez Esteban</a:t>
            </a:r>
          </a:p>
          <a:p>
            <a:r>
              <a:rPr lang="es-ES" sz="2000" b="1" dirty="0">
                <a:latin typeface="Century Gothic" panose="020B0502020202020204" pitchFamily="34" charset="0"/>
              </a:rPr>
              <a:t>Andrés Peñalba García-</a:t>
            </a:r>
            <a:r>
              <a:rPr lang="es-ES" sz="2000" b="1" dirty="0" err="1">
                <a:latin typeface="Century Gothic" panose="020B0502020202020204" pitchFamily="34" charset="0"/>
              </a:rPr>
              <a:t>Fiz</a:t>
            </a:r>
            <a:endParaRPr lang="es-ES" sz="2000" b="1" dirty="0">
              <a:latin typeface="Century Gothic" panose="020B0502020202020204" pitchFamily="34" charset="0"/>
            </a:endParaRPr>
          </a:p>
          <a:p>
            <a:r>
              <a:rPr lang="es-ES" b="1" dirty="0">
                <a:latin typeface="Century Gothic" panose="020B0502020202020204" pitchFamily="34" charset="0"/>
              </a:rPr>
              <a:t>Sergio Fraile Sánchez</a:t>
            </a:r>
          </a:p>
          <a:p>
            <a:r>
              <a:rPr lang="es-ES" b="1" dirty="0">
                <a:latin typeface="Century Gothic" panose="020B0502020202020204" pitchFamily="34" charset="0"/>
              </a:rPr>
              <a:t>Miguel Ibáñez González</a:t>
            </a:r>
          </a:p>
          <a:p>
            <a:r>
              <a:rPr lang="es-ES" b="1" dirty="0">
                <a:latin typeface="Century Gothic" panose="020B0502020202020204" pitchFamily="34" charset="0"/>
              </a:rPr>
              <a:t>Alexandra </a:t>
            </a:r>
            <a:r>
              <a:rPr lang="es-ES" b="1" dirty="0" err="1">
                <a:latin typeface="Century Gothic" panose="020B0502020202020204" pitchFamily="34" charset="0"/>
              </a:rPr>
              <a:t>Conache</a:t>
            </a:r>
            <a:endParaRPr lang="es-ES" b="1" dirty="0"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D95E11-C5D2-A79F-3F0E-933F01FE9943}"/>
              </a:ext>
            </a:extLst>
          </p:cNvPr>
          <p:cNvSpPr txBox="1"/>
          <p:nvPr/>
        </p:nvSpPr>
        <p:spPr>
          <a:xfrm>
            <a:off x="11695162" y="77101"/>
            <a:ext cx="533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Century Gothic" panose="020B0502020202020204" pitchFamily="34" charset="0"/>
              </a:rPr>
              <a:t>1/19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70B64E-453D-DF91-3E37-A906943E1EFF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401A098-1D75-8C83-D05D-45895B24C8F9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58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620B3D-3850-FBC4-E417-CE84C832B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0" y="-2"/>
            <a:ext cx="12191998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B8F051-C460-8034-C9E5-789C21556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84" y="893691"/>
            <a:ext cx="3947075" cy="731380"/>
          </a:xfrm>
        </p:spPr>
        <p:txBody>
          <a:bodyPr anchor="t">
            <a:normAutofit/>
          </a:bodyPr>
          <a:lstStyle/>
          <a:p>
            <a:r>
              <a:rPr lang="es-ES" sz="4000" u="sng" dirty="0">
                <a:latin typeface="Century Gothic" panose="020B0502020202020204" pitchFamily="34" charset="0"/>
                <a:cs typeface="Calibri Light"/>
              </a:rPr>
              <a:t>SUBSISTEMAS</a:t>
            </a:r>
            <a:endParaRPr lang="es-ES" sz="4000" u="sng" dirty="0">
              <a:latin typeface="Century Gothic" panose="020B0502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8996C8-BA6B-A9FD-1219-9142BE441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25" y="1750677"/>
            <a:ext cx="6610749" cy="395618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1700" dirty="0">
                <a:ea typeface="+mn-lt"/>
                <a:cs typeface="+mn-lt"/>
              </a:rPr>
              <a:t>Para ello, nuestra visión de la aplicación implementará numerosos subsistemas, como los siguientes:</a:t>
            </a:r>
          </a:p>
          <a:p>
            <a:r>
              <a:rPr lang="es-ES" sz="1700" dirty="0">
                <a:ea typeface="+mn-lt"/>
                <a:cs typeface="+mn-lt"/>
              </a:rPr>
              <a:t>Subsistema de Gestión de Usuarios</a:t>
            </a:r>
          </a:p>
          <a:p>
            <a:r>
              <a:rPr lang="es-ES" sz="1700" dirty="0">
                <a:ea typeface="+mn-lt"/>
                <a:cs typeface="+mn-lt"/>
              </a:rPr>
              <a:t>Subsistema de Búsqueda de Instalaciones y Actividades</a:t>
            </a:r>
          </a:p>
          <a:p>
            <a:r>
              <a:rPr lang="es-ES" sz="1700" dirty="0">
                <a:ea typeface="+mn-lt"/>
                <a:cs typeface="+mn-lt"/>
              </a:rPr>
              <a:t>Subsistema de Reservas</a:t>
            </a:r>
          </a:p>
          <a:p>
            <a:r>
              <a:rPr lang="es-ES" sz="1700" dirty="0">
                <a:ea typeface="+mn-lt"/>
                <a:cs typeface="+mn-lt"/>
              </a:rPr>
              <a:t>Subsistema de Comunicación entre Usuarios (Foro)</a:t>
            </a:r>
          </a:p>
          <a:p>
            <a:r>
              <a:rPr lang="es-ES" sz="1700" dirty="0">
                <a:ea typeface="+mn-lt"/>
                <a:cs typeface="+mn-lt"/>
              </a:rPr>
              <a:t>Subsistema de Notificaciones al Usuario</a:t>
            </a:r>
          </a:p>
          <a:p>
            <a:r>
              <a:rPr lang="es-ES" sz="1700" dirty="0">
                <a:ea typeface="+mn-lt"/>
                <a:cs typeface="+mn-lt"/>
              </a:rPr>
              <a:t>Subsistema de Gestión de Pagos</a:t>
            </a:r>
          </a:p>
          <a:p>
            <a:r>
              <a:rPr lang="es-ES" sz="1700" dirty="0">
                <a:ea typeface="+mn-lt"/>
                <a:cs typeface="+mn-lt"/>
              </a:rPr>
              <a:t>Subsistema de Lista de Espera</a:t>
            </a:r>
          </a:p>
          <a:p>
            <a:r>
              <a:rPr lang="es-ES" sz="1700" dirty="0">
                <a:ea typeface="Calibri"/>
                <a:cs typeface="Calibri"/>
              </a:rPr>
              <a:t>Y aún mas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1273E0B6-A790-D420-1F89-697D28728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5261" y="-125608"/>
            <a:ext cx="12515588" cy="731380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8E399FA-954E-0E76-F1EE-11D966D7ADB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059" y="1405229"/>
            <a:ext cx="3976271" cy="39762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E8293E-34D7-06E7-8369-BAF6244401B5}"/>
              </a:ext>
            </a:extLst>
          </p:cNvPr>
          <p:cNvSpPr txBox="1"/>
          <p:nvPr/>
        </p:nvSpPr>
        <p:spPr>
          <a:xfrm>
            <a:off x="11594592" y="74974"/>
            <a:ext cx="6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Century Gothic" panose="020B0502020202020204" pitchFamily="34" charset="0"/>
              </a:rPr>
              <a:t>10/19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F3567C-E28B-53E6-C0AC-84EB0E46D550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122D0E-8A55-F4C0-F124-E74259530C54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466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63FD26-C41C-6F7F-7398-0E79564CE1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0" y="-2"/>
            <a:ext cx="12191998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B8F051-C460-8034-C9E5-789C21556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166" y="669212"/>
            <a:ext cx="7947667" cy="913800"/>
          </a:xfrm>
        </p:spPr>
        <p:txBody>
          <a:bodyPr anchor="t">
            <a:normAutofit/>
          </a:bodyPr>
          <a:lstStyle/>
          <a:p>
            <a:pPr algn="ctr"/>
            <a:r>
              <a:rPr lang="es-ES" sz="4000" u="sng" dirty="0">
                <a:latin typeface="Century Gothic" panose="020B0502020202020204" pitchFamily="34" charset="0"/>
                <a:cs typeface="Calibri Light"/>
              </a:rPr>
              <a:t>REQUISITOS FUNCIONALES</a:t>
            </a:r>
            <a:endParaRPr lang="es-ES" sz="4000" u="sng" dirty="0">
              <a:latin typeface="Century Gothic" panose="020B0502020202020204" pitchFamily="34" charset="0"/>
              <a:ea typeface="Calibri Light" panose="020F0302020204030204"/>
              <a:cs typeface="Calibri Ligh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8996C8-BA6B-A9FD-1219-9142BE441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6137" y="1249717"/>
            <a:ext cx="4183924" cy="493007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endParaRPr lang="es-ES" sz="22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s-ES" sz="2200" dirty="0">
                <a:ea typeface="+mn-lt"/>
                <a:cs typeface="+mn-lt"/>
              </a:rPr>
              <a:t>Reservas</a:t>
            </a:r>
            <a:endParaRPr lang="es-ES" dirty="0"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s-ES" sz="1800" dirty="0">
                <a:ea typeface="+mn-lt"/>
                <a:cs typeface="+mn-lt"/>
              </a:rPr>
              <a:t>Se puede realizar reservas de actividades e instalaciones.</a:t>
            </a:r>
          </a:p>
          <a:p>
            <a:pPr marL="457200" lvl="1" indent="0">
              <a:buNone/>
            </a:pPr>
            <a:endParaRPr lang="es-ES" sz="18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sz="2200" dirty="0">
                <a:ea typeface="+mn-lt"/>
                <a:cs typeface="+mn-lt"/>
              </a:rPr>
              <a:t>Lista de espera</a:t>
            </a:r>
          </a:p>
          <a:p>
            <a:pPr marL="457200" lvl="1" indent="0">
              <a:buNone/>
            </a:pPr>
            <a:r>
              <a:rPr lang="es-ES" sz="1800" dirty="0">
                <a:ea typeface="+mn-lt"/>
                <a:cs typeface="+mn-lt"/>
              </a:rPr>
              <a:t>Se pueden </a:t>
            </a:r>
            <a:r>
              <a:rPr lang="es-ES" sz="1800" dirty="0">
                <a:solidFill>
                  <a:srgbClr val="FFFFFF"/>
                </a:solidFill>
                <a:latin typeface="Calibri"/>
                <a:ea typeface="+mj-ea"/>
                <a:cs typeface="Calibri"/>
              </a:rPr>
              <a:t>realizar</a:t>
            </a:r>
            <a:r>
              <a:rPr lang="es-ES" sz="1800" dirty="0">
                <a:ea typeface="+mn-lt"/>
                <a:cs typeface="+mn-lt"/>
              </a:rPr>
              <a:t> peticiones para usar instalaciones o actividades no disponibles.</a:t>
            </a:r>
            <a:endParaRPr lang="es-ES" sz="1800" dirty="0">
              <a:ea typeface="Calibri" panose="020F0502020204030204"/>
              <a:cs typeface="Calibri" panose="020F0502020204030204"/>
            </a:endParaRPr>
          </a:p>
          <a:p>
            <a:pPr marL="457200" lvl="1" indent="0">
              <a:buNone/>
            </a:pPr>
            <a:endParaRPr lang="es-ES" sz="18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s-ES" sz="2200" dirty="0">
                <a:cs typeface="Calibri" panose="020F0502020204030204"/>
              </a:rPr>
              <a:t>Actividades</a:t>
            </a:r>
            <a:endParaRPr lang="es-ES" sz="2200" dirty="0">
              <a:ea typeface="Calibri"/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s-ES" sz="1800" dirty="0">
                <a:solidFill>
                  <a:srgbClr val="FFFFFF"/>
                </a:solidFill>
                <a:ea typeface="+mn-lt"/>
                <a:cs typeface="+mn-lt"/>
              </a:rPr>
              <a:t>Se muestran todas las actividades e instalaciones existentes.</a:t>
            </a:r>
          </a:p>
          <a:p>
            <a:endParaRPr lang="es-ES" dirty="0">
              <a:cs typeface="Calibri" panose="020F0502020204030204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hand cursor pressing a button&#10;&#10;Description automatically generated">
            <a:extLst>
              <a:ext uri="{FF2B5EF4-FFF2-40B4-BE49-F238E27FC236}">
                <a16:creationId xmlns:a16="http://schemas.microsoft.com/office/drawing/2014/main" id="{9116B9F1-C5B1-EB9C-DB84-683CCFB39B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04" y="1487558"/>
            <a:ext cx="1245759" cy="1245759"/>
          </a:xfrm>
          <a:prstGeom prst="rect">
            <a:avLst/>
          </a:prstGeom>
        </p:spPr>
      </p:pic>
      <p:sp>
        <p:nvSpPr>
          <p:cNvPr id="7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72AF457-2112-441A-6952-C320DDA52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055" y="3040721"/>
            <a:ext cx="937404" cy="951783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10FD4658-AF1A-217F-A2F4-8D0B12D1C1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429" y="4518513"/>
            <a:ext cx="1056737" cy="1030138"/>
          </a:xfrm>
          <a:prstGeom prst="rect">
            <a:avLst/>
          </a:prstGeom>
        </p:spPr>
      </p:pic>
      <p:pic>
        <p:nvPicPr>
          <p:cNvPr id="8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2EEA391B-B555-F993-B61E-774BFEB381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5261" y="-125608"/>
            <a:ext cx="12515588" cy="7313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7ED56A-331D-53D3-5C7C-11A7DA1D5AD8}"/>
              </a:ext>
            </a:extLst>
          </p:cNvPr>
          <p:cNvSpPr txBox="1"/>
          <p:nvPr/>
        </p:nvSpPr>
        <p:spPr>
          <a:xfrm>
            <a:off x="11594592" y="74974"/>
            <a:ext cx="6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Century Gothic" panose="020B0502020202020204" pitchFamily="34" charset="0"/>
              </a:rPr>
              <a:t>11/19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35EB7A-669F-A555-9C75-601452DE3A4F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 descr="A hand holding a magnifying glass&#10;&#10;Description automatically generated">
            <a:extLst>
              <a:ext uri="{FF2B5EF4-FFF2-40B4-BE49-F238E27FC236}">
                <a16:creationId xmlns:a16="http://schemas.microsoft.com/office/drawing/2014/main" id="{BE61CCF0-6219-1630-CE44-5139484F4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408" y="1796466"/>
            <a:ext cx="3938384" cy="37521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925D460-D321-BEA2-08E8-3822C9EA34BE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485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DE604E-020D-4058-86A5-EE37732F35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0" y="-2"/>
            <a:ext cx="12191998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B8F051-C460-8034-C9E5-789C21556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5889"/>
            <a:ext cx="12190297" cy="913800"/>
          </a:xfrm>
        </p:spPr>
        <p:txBody>
          <a:bodyPr anchor="t">
            <a:normAutofit/>
          </a:bodyPr>
          <a:lstStyle/>
          <a:p>
            <a:pPr algn="ctr"/>
            <a:r>
              <a:rPr lang="es-ES" sz="4000" u="sng" dirty="0">
                <a:latin typeface="Century Gothic" panose="020B0502020202020204" pitchFamily="34" charset="0"/>
                <a:cs typeface="Calibri Light"/>
              </a:rPr>
              <a:t>REQUISITOS NO FUNCIONALES</a:t>
            </a:r>
            <a:endParaRPr lang="es-ES" sz="4000" u="sng" dirty="0">
              <a:latin typeface="Century Gothic" panose="020B0502020202020204" pitchFamily="34" charset="0"/>
              <a:ea typeface="Calibri Light" panose="020F0302020204030204"/>
              <a:cs typeface="Calibri Light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135CE74C-CFAB-4EE0-243F-CF0F7747C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820" y="1492845"/>
            <a:ext cx="3565584" cy="1888825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08FF302D-2550-A3A7-D73D-9E429282F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3044" y="3420668"/>
            <a:ext cx="2677065" cy="2691443"/>
          </a:xfrm>
          <a:prstGeom prst="rect">
            <a:avLst/>
          </a:prstGeom>
        </p:spPr>
      </p:pic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F57821D9-68AD-51D3-3C0B-C3E9750B1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3535" y="1883729"/>
            <a:ext cx="1538378" cy="1538378"/>
          </a:xfrm>
          <a:prstGeom prst="rect">
            <a:avLst/>
          </a:prstGeom>
        </p:spPr>
      </p:pic>
      <p:pic>
        <p:nvPicPr>
          <p:cNvPr id="10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CE16E1C9-52A4-9B95-03B7-9A47DBB76C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5261" y="-125608"/>
            <a:ext cx="12515588" cy="7313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333787-FCDF-218E-F8ED-74E9D6179F21}"/>
              </a:ext>
            </a:extLst>
          </p:cNvPr>
          <p:cNvSpPr txBox="1"/>
          <p:nvPr/>
        </p:nvSpPr>
        <p:spPr>
          <a:xfrm>
            <a:off x="11594592" y="74974"/>
            <a:ext cx="6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Century Gothic" panose="020B0502020202020204" pitchFamily="34" charset="0"/>
              </a:rPr>
              <a:t>12/19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173433-A963-34B6-4A22-7896A6CBF30C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Imagen 7" descr="Icono&#10;&#10;Descripción generada automáticamente">
            <a:extLst>
              <a:ext uri="{FF2B5EF4-FFF2-40B4-BE49-F238E27FC236}">
                <a16:creationId xmlns:a16="http://schemas.microsoft.com/office/drawing/2014/main" id="{BB56A802-439F-DE36-67E2-E176874FE2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069" y="1566149"/>
            <a:ext cx="923027" cy="966159"/>
          </a:xfrm>
          <a:prstGeom prst="rect">
            <a:avLst/>
          </a:prstGeom>
        </p:spPr>
      </p:pic>
      <p:pic>
        <p:nvPicPr>
          <p:cNvPr id="22" name="Imagen 8" descr="Icono&#10;&#10;Descripción generada automáticamente">
            <a:extLst>
              <a:ext uri="{FF2B5EF4-FFF2-40B4-BE49-F238E27FC236}">
                <a16:creationId xmlns:a16="http://schemas.microsoft.com/office/drawing/2014/main" id="{90004E09-4F4C-AEA9-519A-873C87AE3A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031" y="2946375"/>
            <a:ext cx="1210575" cy="1210575"/>
          </a:xfrm>
          <a:prstGeom prst="rect">
            <a:avLst/>
          </a:prstGeom>
        </p:spPr>
      </p:pic>
      <p:pic>
        <p:nvPicPr>
          <p:cNvPr id="23" name="Imagen 12" descr="Icono&#10;&#10;Descripción generada automáticamente">
            <a:extLst>
              <a:ext uri="{FF2B5EF4-FFF2-40B4-BE49-F238E27FC236}">
                <a16:creationId xmlns:a16="http://schemas.microsoft.com/office/drawing/2014/main" id="{7836619A-BC24-972B-7049-7D4AF9FDD7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0087" y="4614150"/>
            <a:ext cx="865517" cy="851140"/>
          </a:xfrm>
          <a:prstGeom prst="rect">
            <a:avLst/>
          </a:prstGeom>
        </p:spPr>
      </p:pic>
      <p:sp>
        <p:nvSpPr>
          <p:cNvPr id="24" name="CuadroTexto 3">
            <a:extLst>
              <a:ext uri="{FF2B5EF4-FFF2-40B4-BE49-F238E27FC236}">
                <a16:creationId xmlns:a16="http://schemas.microsoft.com/office/drawing/2014/main" id="{8927521C-07E0-B6DA-C6B5-7E73D18578B8}"/>
              </a:ext>
            </a:extLst>
          </p:cNvPr>
          <p:cNvSpPr txBox="1"/>
          <p:nvPr/>
        </p:nvSpPr>
        <p:spPr>
          <a:xfrm>
            <a:off x="2306137" y="1269382"/>
            <a:ext cx="4218316" cy="47018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s-ES" sz="2200" dirty="0">
              <a:ea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ES" sz="2200" dirty="0">
                <a:ea typeface="Calibri"/>
                <a:cs typeface="Calibri"/>
              </a:rPr>
              <a:t>Usabilidad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dirty="0">
                <a:ea typeface="Calibri"/>
                <a:cs typeface="Calibri"/>
              </a:rPr>
              <a:t>Diseño responsive y fácil de navegar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es-ES" dirty="0">
              <a:ea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es-ES" sz="1200" dirty="0">
              <a:solidFill>
                <a:srgbClr val="FFFFFF"/>
              </a:solidFill>
              <a:ea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ES" sz="2200" dirty="0">
                <a:solidFill>
                  <a:srgbClr val="FFFFFF"/>
                </a:solidFill>
                <a:ea typeface="Calibri"/>
                <a:cs typeface="Calibri"/>
              </a:rPr>
              <a:t>Accesibilidad</a:t>
            </a:r>
            <a:endParaRPr lang="en-US" sz="2200" dirty="0">
              <a:ea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dirty="0">
                <a:ea typeface="Calibri"/>
                <a:cs typeface="Calibri"/>
              </a:rPr>
              <a:t>Lectura por voz y poca complejidad para personas mayores y niños.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es-ES" dirty="0">
              <a:ea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es-ES" sz="1200" dirty="0">
              <a:solidFill>
                <a:srgbClr val="FFFFFF"/>
              </a:solidFill>
              <a:ea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ES" sz="2200" dirty="0">
                <a:solidFill>
                  <a:srgbClr val="FFFFFF"/>
                </a:solidFill>
                <a:ea typeface="Calibri"/>
                <a:cs typeface="Calibri"/>
              </a:rPr>
              <a:t>Disponibilidad</a:t>
            </a:r>
            <a:endParaRPr lang="en-US" sz="2200" dirty="0">
              <a:ea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s-ES" dirty="0">
                <a:ea typeface="Calibri"/>
                <a:cs typeface="Calibri"/>
              </a:rPr>
              <a:t>Sistema disponible las 24 horas con redundancia de servidores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es-ES" dirty="0">
              <a:ea typeface="Calibri"/>
              <a:cs typeface="Calibri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31378D-9EDB-ED58-D6DE-4D246D1C4058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1739DD-7417-4CCF-A397-AFB13C1603EE}"/>
              </a:ext>
            </a:extLst>
          </p:cNvPr>
          <p:cNvSpPr txBox="1"/>
          <p:nvPr/>
        </p:nvSpPr>
        <p:spPr>
          <a:xfrm>
            <a:off x="11594592" y="74974"/>
            <a:ext cx="6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Century Gothic" panose="020B0502020202020204" pitchFamily="34" charset="0"/>
              </a:rPr>
              <a:t>13/19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D2E88F-FE89-26AC-71FA-4012AE608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32" y="956338"/>
            <a:ext cx="11038847" cy="431806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800" dirty="0">
                <a:solidFill>
                  <a:srgbClr val="FFFFFF"/>
                </a:solidFill>
                <a:latin typeface="Century Gothic"/>
              </a:rPr>
              <a:t>DISEÑO DE INTERACCIÓN DEL SISTEMA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491983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0CD841-046F-59A8-0DEB-6842572AB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5B62B7C5-56AC-6B38-D3C9-DB0B3634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620F6AA-9A82-288A-347A-ACCC5A314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E7E1BF02-4BC8-660A-85F7-981A37741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4D0FFF-E558-E9F1-C3C6-4C06345913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0" y="-2"/>
            <a:ext cx="12191998" cy="685800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2B69D2-FCDC-7888-EC0F-6AF35DFC6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925" y="105875"/>
            <a:ext cx="3876978" cy="6646246"/>
          </a:xfrm>
          <a:prstGeom prst="rect">
            <a:avLst/>
          </a:prstGeom>
        </p:spPr>
      </p:pic>
      <p:pic>
        <p:nvPicPr>
          <p:cNvPr id="13" name="Picture 12" descr="A screen shot of a phone&#10;&#10;Description automatically generated">
            <a:extLst>
              <a:ext uri="{FF2B5EF4-FFF2-40B4-BE49-F238E27FC236}">
                <a16:creationId xmlns:a16="http://schemas.microsoft.com/office/drawing/2014/main" id="{87F3B0A5-5E3F-11A9-2FA6-5239350FE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7" y="1793253"/>
            <a:ext cx="2820464" cy="483507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31B8E9-84B6-2315-869B-83CB929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17206" y="27204"/>
            <a:ext cx="9688296" cy="944007"/>
          </a:xfrm>
        </p:spPr>
        <p:txBody>
          <a:bodyPr anchor="b">
            <a:normAutofit/>
          </a:bodyPr>
          <a:lstStyle/>
          <a:p>
            <a:pPr algn="ctr"/>
            <a:r>
              <a:rPr lang="es-ES" sz="4000" b="1" u="sng" dirty="0">
                <a:latin typeface="Century Gothic" panose="020B0502020202020204" pitchFamily="34" charset="0"/>
                <a:cs typeface="Calibri Light"/>
              </a:rPr>
              <a:t>PROTOTIPO DEL SISTEMA</a:t>
            </a:r>
            <a:endParaRPr lang="es-ES" sz="4000" b="1" u="sng" dirty="0">
              <a:latin typeface="Century Gothic" panose="020B0502020202020204" pitchFamily="34" charset="0"/>
            </a:endParaRPr>
          </a:p>
        </p:txBody>
      </p:sp>
      <p:pic>
        <p:nvPicPr>
          <p:cNvPr id="22" name="Picture 21" descr="A screenshot of a phone&#10;&#10;Description automatically generated">
            <a:extLst>
              <a:ext uri="{FF2B5EF4-FFF2-40B4-BE49-F238E27FC236}">
                <a16:creationId xmlns:a16="http://schemas.microsoft.com/office/drawing/2014/main" id="{30718B0F-4C4E-702C-154C-1ECF39308C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099" y="1793680"/>
            <a:ext cx="2820464" cy="48350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3DEC39-916D-9246-9F7A-B5475F05479A}"/>
              </a:ext>
            </a:extLst>
          </p:cNvPr>
          <p:cNvSpPr txBox="1"/>
          <p:nvPr/>
        </p:nvSpPr>
        <p:spPr>
          <a:xfrm>
            <a:off x="1024232" y="1554622"/>
            <a:ext cx="2150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Acceso a Subpáginas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4101E6-2FB8-5B92-888D-4FBA1EAD8016}"/>
              </a:ext>
            </a:extLst>
          </p:cNvPr>
          <p:cNvSpPr txBox="1"/>
          <p:nvPr/>
        </p:nvSpPr>
        <p:spPr>
          <a:xfrm>
            <a:off x="4369108" y="1564866"/>
            <a:ext cx="1249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Buscador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09C048-7707-D892-9F97-2C350E40653C}"/>
              </a:ext>
            </a:extLst>
          </p:cNvPr>
          <p:cNvSpPr txBox="1"/>
          <p:nvPr/>
        </p:nvSpPr>
        <p:spPr>
          <a:xfrm>
            <a:off x="5839111" y="1239681"/>
            <a:ext cx="229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Configuración inicial</a:t>
            </a:r>
          </a:p>
        </p:txBody>
      </p:sp>
      <p:pic>
        <p:nvPicPr>
          <p:cNvPr id="9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F42C1DE8-379E-6657-BFA2-C8808AE5A9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298" t="18623" r="1907" b="-1"/>
          <a:stretch/>
        </p:blipFill>
        <p:spPr>
          <a:xfrm rot="5400000">
            <a:off x="8465408" y="3131409"/>
            <a:ext cx="6858001" cy="595181"/>
          </a:xfrm>
          <a:prstGeom prst="rect">
            <a:avLst/>
          </a:prstGeom>
        </p:spPr>
      </p:pic>
      <p:pic>
        <p:nvPicPr>
          <p:cNvPr id="10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3D432425-B5DD-5906-843B-993849A88A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4" t="18622" r="43960" b="15764"/>
          <a:stretch/>
        </p:blipFill>
        <p:spPr>
          <a:xfrm rot="16200000">
            <a:off x="-3189063" y="3189060"/>
            <a:ext cx="6858005" cy="4798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91A048-19E1-1D81-0683-E8BE53522375}"/>
              </a:ext>
            </a:extLst>
          </p:cNvPr>
          <p:cNvSpPr txBox="1"/>
          <p:nvPr/>
        </p:nvSpPr>
        <p:spPr>
          <a:xfrm>
            <a:off x="11667283" y="0"/>
            <a:ext cx="6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Century Gothic" panose="020B0502020202020204" pitchFamily="34" charset="0"/>
              </a:rPr>
              <a:t>14/19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B3104F-113B-36BD-C863-645CBCDF7B9C}"/>
              </a:ext>
            </a:extLst>
          </p:cNvPr>
          <p:cNvCxnSpPr>
            <a:cxnSpLocks/>
          </p:cNvCxnSpPr>
          <p:nvPr/>
        </p:nvCxnSpPr>
        <p:spPr>
          <a:xfrm>
            <a:off x="448557" y="-69850"/>
            <a:ext cx="0" cy="69278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CD359F-2615-43C7-DB11-C10DA427C960}"/>
              </a:ext>
            </a:extLst>
          </p:cNvPr>
          <p:cNvCxnSpPr>
            <a:cxnSpLocks/>
          </p:cNvCxnSpPr>
          <p:nvPr/>
        </p:nvCxnSpPr>
        <p:spPr>
          <a:xfrm>
            <a:off x="11743443" y="-3"/>
            <a:ext cx="0" cy="68580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93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9D9394-DB77-9E59-3990-9A32A0B89D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0" y="-2"/>
            <a:ext cx="12191998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B8F051-C460-8034-C9E5-789C21556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1" y="225208"/>
            <a:ext cx="9688296" cy="944007"/>
          </a:xfrm>
        </p:spPr>
        <p:txBody>
          <a:bodyPr anchor="b">
            <a:normAutofit/>
          </a:bodyPr>
          <a:lstStyle/>
          <a:p>
            <a:pPr algn="ctr"/>
            <a:r>
              <a:rPr lang="es-ES" sz="4000" b="1" u="sng" dirty="0">
                <a:latin typeface="Century Gothic" panose="020B0502020202020204" pitchFamily="34" charset="0"/>
                <a:cs typeface="Calibri Light"/>
              </a:rPr>
              <a:t>PROTOTIPO DEL SISTEMA</a:t>
            </a:r>
            <a:endParaRPr lang="es-ES" sz="4000" b="1" u="sng" dirty="0">
              <a:latin typeface="Century Gothic" panose="020B0502020202020204" pitchFamily="34" charset="0"/>
            </a:endParaRPr>
          </a:p>
        </p:txBody>
      </p:sp>
      <p:pic>
        <p:nvPicPr>
          <p:cNvPr id="19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B38FC238-09A5-D9B9-DC41-0D5FC0E340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298" t="18623" r="1907" b="-1"/>
          <a:stretch/>
        </p:blipFill>
        <p:spPr>
          <a:xfrm rot="5400000">
            <a:off x="8465408" y="3131409"/>
            <a:ext cx="6858001" cy="595181"/>
          </a:xfrm>
          <a:prstGeom prst="rect">
            <a:avLst/>
          </a:prstGeom>
        </p:spPr>
      </p:pic>
      <p:pic>
        <p:nvPicPr>
          <p:cNvPr id="20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CC627704-059D-CB90-29EA-3A08DDCD50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4" t="18622" r="43960" b="15764"/>
          <a:stretch/>
        </p:blipFill>
        <p:spPr>
          <a:xfrm rot="16200000">
            <a:off x="-3189063" y="3189060"/>
            <a:ext cx="6858005" cy="479880"/>
          </a:xfrm>
          <a:prstGeom prst="rect">
            <a:avLst/>
          </a:prstGeom>
        </p:spPr>
      </p:pic>
      <p:pic>
        <p:nvPicPr>
          <p:cNvPr id="31" name="Picture 30" descr="A close-up of a tablet&#10;&#10;Description automatically generated">
            <a:extLst>
              <a:ext uri="{FF2B5EF4-FFF2-40B4-BE49-F238E27FC236}">
                <a16:creationId xmlns:a16="http://schemas.microsoft.com/office/drawing/2014/main" id="{7419082C-86BE-E133-DDE0-46CF946A4A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951" y="1908011"/>
            <a:ext cx="2826845" cy="48460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E206D4E-36B6-3B1C-D7F0-C0727F5B353B}"/>
              </a:ext>
            </a:extLst>
          </p:cNvPr>
          <p:cNvSpPr txBox="1"/>
          <p:nvPr/>
        </p:nvSpPr>
        <p:spPr>
          <a:xfrm>
            <a:off x="3813753" y="2819827"/>
            <a:ext cx="11908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Actividades</a:t>
            </a:r>
          </a:p>
        </p:txBody>
      </p:sp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2CC1B5-BF6A-0210-BD14-58F4E724A7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308" y="1895355"/>
            <a:ext cx="2834228" cy="4858674"/>
          </a:xfrm>
          <a:prstGeom prst="rect">
            <a:avLst/>
          </a:prstGeom>
        </p:spPr>
      </p:pic>
      <p:pic>
        <p:nvPicPr>
          <p:cNvPr id="36" name="Picture 35" descr="A screenshot of a phone&#10;&#10;Description automatically generated">
            <a:extLst>
              <a:ext uri="{FF2B5EF4-FFF2-40B4-BE49-F238E27FC236}">
                <a16:creationId xmlns:a16="http://schemas.microsoft.com/office/drawing/2014/main" id="{7F295303-60C3-269C-E484-06F270D1CD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970" y="1908011"/>
            <a:ext cx="2826846" cy="484601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A4F1315-D2BA-4530-0AD8-54763E965CB0}"/>
              </a:ext>
            </a:extLst>
          </p:cNvPr>
          <p:cNvSpPr/>
          <p:nvPr/>
        </p:nvSpPr>
        <p:spPr>
          <a:xfrm>
            <a:off x="10720090" y="5533999"/>
            <a:ext cx="350580" cy="1069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6E79115-450A-5933-5FE6-E4F7B6C222F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406" t="30970" r="45696" b="17481"/>
          <a:stretch/>
        </p:blipFill>
        <p:spPr>
          <a:xfrm>
            <a:off x="9076937" y="2331508"/>
            <a:ext cx="2212912" cy="3797199"/>
          </a:xfrm>
          <a:prstGeom prst="rect">
            <a:avLst/>
          </a:prstGeom>
        </p:spPr>
      </p:pic>
      <p:pic>
        <p:nvPicPr>
          <p:cNvPr id="43" name="Picture 42" descr="A close-up of a tablet&#10;&#10;Description automatically generated">
            <a:extLst>
              <a:ext uri="{FF2B5EF4-FFF2-40B4-BE49-F238E27FC236}">
                <a16:creationId xmlns:a16="http://schemas.microsoft.com/office/drawing/2014/main" id="{1C5864DD-ABA4-C384-EB78-89E7DB7DD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94" y="1895355"/>
            <a:ext cx="2826845" cy="484601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656DD42-AF56-6CCE-1D4B-2EBB04E6C4F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5575" t="24533" r="27476" b="23426"/>
          <a:stretch/>
        </p:blipFill>
        <p:spPr>
          <a:xfrm>
            <a:off x="931037" y="2306375"/>
            <a:ext cx="2204922" cy="380820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F54CA37-78CA-58B1-11C8-C6F3D9F1DACB}"/>
              </a:ext>
            </a:extLst>
          </p:cNvPr>
          <p:cNvSpPr txBox="1"/>
          <p:nvPr/>
        </p:nvSpPr>
        <p:spPr>
          <a:xfrm>
            <a:off x="961397" y="1373825"/>
            <a:ext cx="2150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Información de actividad/evento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C61F89-9837-9C1B-1BF4-035273A90394}"/>
              </a:ext>
            </a:extLst>
          </p:cNvPr>
          <p:cNvSpPr txBox="1"/>
          <p:nvPr/>
        </p:nvSpPr>
        <p:spPr>
          <a:xfrm>
            <a:off x="3615913" y="1394423"/>
            <a:ext cx="241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Listado de actividades disponibles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0D1DE6-3972-5E66-E76A-564316BBCFBA}"/>
              </a:ext>
            </a:extLst>
          </p:cNvPr>
          <p:cNvSpPr txBox="1"/>
          <p:nvPr/>
        </p:nvSpPr>
        <p:spPr>
          <a:xfrm>
            <a:off x="6375345" y="1658105"/>
            <a:ext cx="2150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Menú de Eventos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D443C15-E5B4-05F3-E6E1-B43061701934}"/>
              </a:ext>
            </a:extLst>
          </p:cNvPr>
          <p:cNvSpPr txBox="1"/>
          <p:nvPr/>
        </p:nvSpPr>
        <p:spPr>
          <a:xfrm>
            <a:off x="9112008" y="1658105"/>
            <a:ext cx="2150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Foro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ED3374-4CC0-C328-7BE3-94DE0D040DE4}"/>
              </a:ext>
            </a:extLst>
          </p:cNvPr>
          <p:cNvSpPr txBox="1"/>
          <p:nvPr/>
        </p:nvSpPr>
        <p:spPr>
          <a:xfrm>
            <a:off x="11667283" y="0"/>
            <a:ext cx="6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Century Gothic" panose="020B0502020202020204" pitchFamily="34" charset="0"/>
              </a:rPr>
              <a:t>15/19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B521EA0-6AF2-13E5-576C-F0ACCC7134DF}"/>
              </a:ext>
            </a:extLst>
          </p:cNvPr>
          <p:cNvCxnSpPr>
            <a:cxnSpLocks/>
          </p:cNvCxnSpPr>
          <p:nvPr/>
        </p:nvCxnSpPr>
        <p:spPr>
          <a:xfrm>
            <a:off x="448557" y="-69850"/>
            <a:ext cx="0" cy="69278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24BBE0-A565-986B-4670-DCD244CD7508}"/>
              </a:ext>
            </a:extLst>
          </p:cNvPr>
          <p:cNvCxnSpPr>
            <a:cxnSpLocks/>
          </p:cNvCxnSpPr>
          <p:nvPr/>
        </p:nvCxnSpPr>
        <p:spPr>
          <a:xfrm>
            <a:off x="11743443" y="-3"/>
            <a:ext cx="0" cy="68580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2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AC2065-E84D-67AA-573E-F5088FDA779A}"/>
              </a:ext>
            </a:extLst>
          </p:cNvPr>
          <p:cNvSpPr txBox="1"/>
          <p:nvPr/>
        </p:nvSpPr>
        <p:spPr>
          <a:xfrm>
            <a:off x="11594592" y="74974"/>
            <a:ext cx="6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Century Gothic" panose="020B0502020202020204" pitchFamily="34" charset="0"/>
              </a:rPr>
              <a:t>16/19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D2E88F-FE89-26AC-71FA-4012AE608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916" y="1160295"/>
            <a:ext cx="9687377" cy="3095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  <a:latin typeface="Century Gothic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514829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F98E28-2CFE-1030-4565-83708F853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0" y="-2"/>
            <a:ext cx="12191998" cy="6858001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8996C8-BA6B-A9FD-1219-9142BE441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3958" y="2673420"/>
            <a:ext cx="5324081" cy="4010616"/>
          </a:xfrm>
        </p:spPr>
        <p:txBody>
          <a:bodyPr anchor="t">
            <a:normAutofit/>
          </a:bodyPr>
          <a:lstStyle/>
          <a:p>
            <a:pPr algn="ctr">
              <a:buFont typeface="Wingdings" panose="020B0604020202020204" pitchFamily="34" charset="0"/>
              <a:buChar char="ü"/>
            </a:pPr>
            <a:r>
              <a:rPr lang="es-ES" sz="2400" dirty="0">
                <a:cs typeface="Calibri"/>
              </a:rPr>
              <a:t> Optimizar la Gestión de Reservas</a:t>
            </a:r>
            <a:endParaRPr lang="en-US" dirty="0">
              <a:cs typeface="Calibri" panose="020F0502020204030204"/>
            </a:endParaRPr>
          </a:p>
          <a:p>
            <a:pPr algn="ctr">
              <a:buFont typeface="Wingdings" panose="020B0604020202020204" pitchFamily="34" charset="0"/>
              <a:buChar char="ü"/>
            </a:pPr>
            <a:endParaRPr lang="es-ES" sz="2400" dirty="0">
              <a:cs typeface="Calibri"/>
            </a:endParaRPr>
          </a:p>
          <a:p>
            <a:pPr algn="ctr">
              <a:buFont typeface="Wingdings" panose="020B0604020202020204" pitchFamily="34" charset="0"/>
              <a:buChar char="ü"/>
            </a:pPr>
            <a:r>
              <a:rPr lang="es-ES" sz="2400" dirty="0">
                <a:cs typeface="Calibri"/>
              </a:rPr>
              <a:t> Mejorar la Experiencia del Usuario</a:t>
            </a:r>
          </a:p>
          <a:p>
            <a:pPr algn="ctr">
              <a:buFont typeface="Wingdings" panose="020B0604020202020204" pitchFamily="34" charset="0"/>
              <a:buChar char="ü"/>
            </a:pPr>
            <a:endParaRPr lang="es-ES" sz="2400" dirty="0">
              <a:cs typeface="Calibri"/>
            </a:endParaRPr>
          </a:p>
          <a:p>
            <a:pPr algn="ctr">
              <a:buFont typeface="Wingdings" panose="020B0604020202020204" pitchFamily="34" charset="0"/>
              <a:buChar char="ü"/>
            </a:pPr>
            <a:r>
              <a:rPr lang="es-ES" sz="2400" dirty="0">
                <a:cs typeface="Calibri"/>
              </a:rPr>
              <a:t> Fomentar la Práctica de Deporte</a:t>
            </a:r>
          </a:p>
          <a:p>
            <a:pPr algn="ctr">
              <a:buFont typeface="Wingdings" panose="020B0604020202020204" pitchFamily="34" charset="0"/>
              <a:buChar char="ü"/>
            </a:pPr>
            <a:endParaRPr lang="es-ES" sz="2400" dirty="0">
              <a:cs typeface="Calibri"/>
            </a:endParaRPr>
          </a:p>
          <a:p>
            <a:pPr algn="ctr">
              <a:buFont typeface="Wingdings" panose="020B0604020202020204" pitchFamily="34" charset="0"/>
              <a:buChar char="ü"/>
            </a:pPr>
            <a:r>
              <a:rPr lang="es-ES" sz="2400" dirty="0">
                <a:cs typeface="Calibri"/>
              </a:rPr>
              <a:t> Beneficiar a la Comunidad Universitaria</a:t>
            </a:r>
          </a:p>
          <a:p>
            <a:pPr algn="just">
              <a:buFont typeface="Wingdings" panose="020B0604020202020204" pitchFamily="34" charset="0"/>
              <a:buChar char="ü"/>
            </a:pPr>
            <a:endParaRPr lang="es-ES" sz="2400" dirty="0">
              <a:cs typeface="Calibri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65617132-9AE0-CB42-2013-BDC6648C44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/>
                    </a14:imgEffect>
                    <a14:imgEffect>
                      <a14:brightnessContrast/>
                    </a14:imgEffect>
                  </a14:imgLayer>
                </a14:imgProps>
              </a:ext>
            </a:extLst>
          </a:blip>
          <a:srcRect l="6213" t="10783" r="30621" b="56533"/>
          <a:stretch/>
        </p:blipFill>
        <p:spPr>
          <a:xfrm>
            <a:off x="3785434" y="173964"/>
            <a:ext cx="4621130" cy="2563958"/>
          </a:xfrm>
          <a:prstGeom prst="rect">
            <a:avLst/>
          </a:prstGeom>
        </p:spPr>
      </p:pic>
      <p:pic>
        <p:nvPicPr>
          <p:cNvPr id="8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EA0E9DCD-C5A3-2D3D-11FE-C6E331F30E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5261" y="-125608"/>
            <a:ext cx="12515588" cy="731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8B4CA3-82A6-4EB5-D0C8-1BA3CCA76458}"/>
              </a:ext>
            </a:extLst>
          </p:cNvPr>
          <p:cNvSpPr txBox="1"/>
          <p:nvPr/>
        </p:nvSpPr>
        <p:spPr>
          <a:xfrm>
            <a:off x="11594592" y="74974"/>
            <a:ext cx="6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Century Gothic" panose="020B0502020202020204" pitchFamily="34" charset="0"/>
              </a:rPr>
              <a:t>17/19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AC9C1-7C6B-09FB-3CCA-B9279BAA71AC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557381-2629-543D-6F4D-66938DB95C46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949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D2E88F-FE89-26AC-71FA-4012AE608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520" y="2488019"/>
            <a:ext cx="8102328" cy="13736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MUCHAS GRACIAS POR VUESTRA ATENCIÓN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E03D1-1063-9E42-1191-153FF4351FD7}"/>
              </a:ext>
            </a:extLst>
          </p:cNvPr>
          <p:cNvSpPr txBox="1"/>
          <p:nvPr/>
        </p:nvSpPr>
        <p:spPr>
          <a:xfrm>
            <a:off x="11594592" y="74974"/>
            <a:ext cx="6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Century Gothic" panose="020B0502020202020204" pitchFamily="34" charset="0"/>
              </a:rPr>
              <a:t>18/19</a:t>
            </a:r>
          </a:p>
        </p:txBody>
      </p:sp>
    </p:spTree>
    <p:extLst>
      <p:ext uri="{BB962C8B-B14F-4D97-AF65-F5344CB8AC3E}">
        <p14:creationId xmlns:p14="http://schemas.microsoft.com/office/powerpoint/2010/main" val="3967842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1BFEF-EF90-64ED-B7F4-023EC954DE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0" y="-2"/>
            <a:ext cx="12191998" cy="6858001"/>
          </a:xfrm>
          <a:prstGeom prst="rect">
            <a:avLst/>
          </a:prstGeom>
        </p:spPr>
      </p:pic>
      <p:pic>
        <p:nvPicPr>
          <p:cNvPr id="8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C7CF2624-9D1B-5F1A-39A4-6F6E85A2E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5261" y="-125608"/>
            <a:ext cx="12515588" cy="731380"/>
          </a:xfrm>
          <a:prstGeom prst="rect">
            <a:avLst/>
          </a:prstGeom>
        </p:spPr>
      </p:pic>
      <p:pic>
        <p:nvPicPr>
          <p:cNvPr id="10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B7EA08D4-D388-B108-9115-ECE65058D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5" t="14630" r="1959" b="14395"/>
          <a:stretch/>
        </p:blipFill>
        <p:spPr>
          <a:xfrm rot="10800000">
            <a:off x="0" y="6357508"/>
            <a:ext cx="12179372" cy="5191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D2E88F-FE89-26AC-71FA-4012AE608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178" y="1889549"/>
            <a:ext cx="6130283" cy="10226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  <a:latin typeface="+mn-lt"/>
                <a:cs typeface="Calibri Light"/>
              </a:rPr>
              <a:t>¿</a:t>
            </a:r>
            <a:r>
              <a:rPr lang="en-US" sz="480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ALGUNA PREGUNTA</a:t>
            </a:r>
            <a:r>
              <a:rPr lang="en-US" sz="4800" dirty="0">
                <a:solidFill>
                  <a:srgbClr val="FFFFFF"/>
                </a:solidFill>
                <a:latin typeface="+mn-lt"/>
                <a:cs typeface="Calibri Light"/>
              </a:rPr>
              <a:t>?</a:t>
            </a:r>
            <a:endParaRPr lang="en-US" sz="4800" kern="1200" dirty="0">
              <a:solidFill>
                <a:srgbClr val="FFFFFF"/>
              </a:solidFill>
              <a:latin typeface="+mn-l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B0D52-AF85-57AD-DBBE-F4C6916B3EFE}"/>
              </a:ext>
            </a:extLst>
          </p:cNvPr>
          <p:cNvSpPr txBox="1"/>
          <p:nvPr/>
        </p:nvSpPr>
        <p:spPr>
          <a:xfrm>
            <a:off x="11594592" y="74974"/>
            <a:ext cx="6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Century Gothic" panose="020B0502020202020204" pitchFamily="34" charset="0"/>
              </a:rPr>
              <a:t>19/19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448F65-C06B-2661-A40C-ECCA828E1271}"/>
              </a:ext>
            </a:extLst>
          </p:cNvPr>
          <p:cNvSpPr txBox="1"/>
          <p:nvPr/>
        </p:nvSpPr>
        <p:spPr>
          <a:xfrm>
            <a:off x="2413000" y="3019975"/>
            <a:ext cx="735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Preguntad lo que queráis de lo que queráis, ya sea acerca del planteamiento de la aplicación, su implementación, diseño, requisitos, etc.</a:t>
            </a:r>
          </a:p>
          <a:p>
            <a:pPr algn="ctr"/>
            <a:r>
              <a:rPr lang="es-ES" dirty="0"/>
              <a:t>Trataremos de responder de la mejor manera posible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058E75-92D4-D4A2-51CA-29E56BD88200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DFF1FD4-68F1-26AA-5447-402D7C614DF0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48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br>
              <a:rPr lang="es-ES" sz="4400">
                <a:solidFill>
                  <a:srgbClr val="FFFFFF"/>
                </a:solidFill>
                <a:cs typeface="Calibri Light"/>
              </a:rPr>
            </a:br>
            <a:endParaRPr lang="es-ES" sz="4400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370AD0-E232-E79B-E927-A2D6FD8E1A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0" y="-2"/>
            <a:ext cx="12191998" cy="6858001"/>
          </a:xfrm>
          <a:prstGeom prst="rect">
            <a:avLst/>
          </a:prstGeom>
        </p:spPr>
      </p:pic>
      <p:pic>
        <p:nvPicPr>
          <p:cNvPr id="10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3FC57A53-2E57-AFB2-A5AB-EA3506CF7D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/>
                    </a14:imgEffect>
                    <a14:imgEffect>
                      <a14:brightnessContrast/>
                    </a14:imgEffect>
                  </a14:imgLayer>
                </a14:imgProps>
              </a:ext>
            </a:extLst>
          </a:blip>
          <a:srcRect l="6213" t="10783" r="30621" b="56533"/>
          <a:stretch/>
        </p:blipFill>
        <p:spPr>
          <a:xfrm>
            <a:off x="3055829" y="1983858"/>
            <a:ext cx="6297967" cy="34960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E24078-57EE-B0B0-782C-562076D98E0A}"/>
              </a:ext>
            </a:extLst>
          </p:cNvPr>
          <p:cNvSpPr txBox="1"/>
          <p:nvPr/>
        </p:nvSpPr>
        <p:spPr>
          <a:xfrm>
            <a:off x="4755662" y="1535083"/>
            <a:ext cx="3859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latin typeface="Century Gothic" panose="020B0502020202020204" pitchFamily="34" charset="0"/>
              </a:rPr>
              <a:t>Presentamos:</a:t>
            </a:r>
            <a:endParaRPr lang="es-ES" sz="2400" b="1" dirty="0">
              <a:latin typeface="Century Gothic" panose="020B0502020202020204" pitchFamily="34" charset="0"/>
            </a:endParaRPr>
          </a:p>
        </p:txBody>
      </p:sp>
      <p:pic>
        <p:nvPicPr>
          <p:cNvPr id="14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B9961AC1-CF1E-CCD4-B538-CBDEF5A62DA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54" t="14395"/>
          <a:stretch/>
        </p:blipFill>
        <p:spPr>
          <a:xfrm>
            <a:off x="0" y="-20328"/>
            <a:ext cx="12390327" cy="626100"/>
          </a:xfrm>
          <a:prstGeom prst="rect">
            <a:avLst/>
          </a:prstGeom>
        </p:spPr>
      </p:pic>
      <p:pic>
        <p:nvPicPr>
          <p:cNvPr id="15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6E25FD12-A54B-4D49-817B-3555B5DA2F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85" t="14630" r="1959" b="14395"/>
          <a:stretch/>
        </p:blipFill>
        <p:spPr>
          <a:xfrm rot="10800000">
            <a:off x="0" y="6357508"/>
            <a:ext cx="12179372" cy="519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71E5DC-3C2A-5951-9E0D-EF0DD1384165}"/>
              </a:ext>
            </a:extLst>
          </p:cNvPr>
          <p:cNvSpPr txBox="1"/>
          <p:nvPr/>
        </p:nvSpPr>
        <p:spPr>
          <a:xfrm>
            <a:off x="11695162" y="77101"/>
            <a:ext cx="533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Century Gothic" panose="020B0502020202020204" pitchFamily="34" charset="0"/>
              </a:rPr>
              <a:t>2/19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7C8BE4-BCDA-ABF0-6EDB-3AA81D414DC5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E15ECE1-48FB-921D-257D-4507A858D881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6D288-061F-A2CB-E32E-313876AEC2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0" y="-2"/>
            <a:ext cx="12191998" cy="6858001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6EDCC2-40F0-812E-449A-F8D971424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s-ES" sz="400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CONTENIDO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C6086EC-BB08-4399-42C0-E479C4B755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150889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4DF14A0-C973-7AB4-50C5-4620618C815C}"/>
              </a:ext>
            </a:extLst>
          </p:cNvPr>
          <p:cNvSpPr txBox="1"/>
          <p:nvPr/>
        </p:nvSpPr>
        <p:spPr>
          <a:xfrm>
            <a:off x="11695162" y="77101"/>
            <a:ext cx="533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Century Gothic" panose="020B0502020202020204" pitchFamily="34" charset="0"/>
              </a:rPr>
              <a:t>3/19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0E03AD-C27D-680C-8FBD-1AB3BFF287E3}"/>
              </a:ext>
            </a:extLst>
          </p:cNvPr>
          <p:cNvCxnSpPr/>
          <p:nvPr/>
        </p:nvCxnSpPr>
        <p:spPr>
          <a:xfrm>
            <a:off x="-22235" y="1575955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247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259E8-0AC8-8716-9908-47356AFF9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26" y="2604856"/>
            <a:ext cx="11272137" cy="164713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9600" dirty="0">
                <a:latin typeface="Century Gothic"/>
              </a:rPr>
              <a:t>INTRODUCCIÓN</a:t>
            </a:r>
            <a:endParaRPr lang="es-ES" sz="9600" dirty="0">
              <a:latin typeface="Century Gothic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4BA86-7B72-3233-EF24-8B1239980D31}"/>
              </a:ext>
            </a:extLst>
          </p:cNvPr>
          <p:cNvSpPr txBox="1"/>
          <p:nvPr/>
        </p:nvSpPr>
        <p:spPr>
          <a:xfrm>
            <a:off x="11695162" y="77101"/>
            <a:ext cx="533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Century Gothic" panose="020B0502020202020204" pitchFamily="34" charset="0"/>
              </a:rPr>
              <a:t>4/19</a:t>
            </a:r>
          </a:p>
        </p:txBody>
      </p:sp>
    </p:spTree>
    <p:extLst>
      <p:ext uri="{BB962C8B-B14F-4D97-AF65-F5344CB8AC3E}">
        <p14:creationId xmlns:p14="http://schemas.microsoft.com/office/powerpoint/2010/main" val="1529794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9F4134-56FE-783A-F913-C9C85D7F6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0" y="-2"/>
            <a:ext cx="12191998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B8F051-C460-8034-C9E5-789C21556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38" y="1695205"/>
            <a:ext cx="3251744" cy="119340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s-ES" sz="3700" u="sng" dirty="0">
                <a:latin typeface="Century Gothic"/>
                <a:cs typeface="Calibri Light"/>
              </a:rPr>
              <a:t>DELIMITACIÓN DEL PROBLEMA</a:t>
            </a:r>
            <a:endParaRPr lang="es-ES" u="sng" dirty="0">
              <a:latin typeface="Century Gothic"/>
            </a:endParaRPr>
          </a:p>
        </p:txBody>
      </p:sp>
      <p:pic>
        <p:nvPicPr>
          <p:cNvPr id="10" name="Imagen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66D7922-5EF3-729E-0C4C-6834A247DD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49" t="8053" r="20407" b="4290"/>
          <a:stretch/>
        </p:blipFill>
        <p:spPr>
          <a:xfrm>
            <a:off x="3882884" y="3559340"/>
            <a:ext cx="3223438" cy="2532435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193DEB4-624D-5BB4-4C94-765278850E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12" t="7906" r="20314" b="11539"/>
          <a:stretch/>
        </p:blipFill>
        <p:spPr>
          <a:xfrm>
            <a:off x="9049975" y="801468"/>
            <a:ext cx="2995954" cy="2367707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Marcador de contenido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5221F878-1C82-759A-F1D3-2E418ECF2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247390" y="668424"/>
            <a:ext cx="4622132" cy="2581896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807E74A-C844-35B2-1E79-FD112BDD4813}"/>
              </a:ext>
            </a:extLst>
          </p:cNvPr>
          <p:cNvSpPr txBox="1"/>
          <p:nvPr/>
        </p:nvSpPr>
        <p:spPr>
          <a:xfrm>
            <a:off x="466589" y="2888608"/>
            <a:ext cx="298784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ea typeface="+mn-lt"/>
                <a:cs typeface="+mn-lt"/>
              </a:rPr>
              <a:t>La aplicación actual ofrecida por la universidad es un poco decepcionante.</a:t>
            </a:r>
          </a:p>
          <a:p>
            <a:pPr algn="ctr"/>
            <a:endParaRPr lang="es-ES" dirty="0">
              <a:cs typeface="Calibri" panose="020F0502020204030204"/>
            </a:endParaRPr>
          </a:p>
          <a:p>
            <a:pPr algn="ctr"/>
            <a:r>
              <a:rPr lang="es-ES" dirty="0">
                <a:cs typeface="Calibri" panose="020F0502020204030204"/>
              </a:rPr>
              <a:t>Existen secciones que no funcionan y no es muy accesible para los usuarios.</a:t>
            </a:r>
          </a:p>
        </p:txBody>
      </p:sp>
      <p:pic>
        <p:nvPicPr>
          <p:cNvPr id="11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CFD4E10F-A5F9-6716-4974-8BB526065F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5261" y="-125608"/>
            <a:ext cx="12515588" cy="7313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12D8F6-58DD-59AB-8122-E4B622EC8FC0}"/>
              </a:ext>
            </a:extLst>
          </p:cNvPr>
          <p:cNvSpPr txBox="1"/>
          <p:nvPr/>
        </p:nvSpPr>
        <p:spPr>
          <a:xfrm>
            <a:off x="11695162" y="77101"/>
            <a:ext cx="533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Century Gothic" panose="020B0502020202020204" pitchFamily="34" charset="0"/>
              </a:rPr>
              <a:t>5/19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3ABCAA-2485-44F4-C89F-7700A0B0BA17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5F51003-3E0D-12BE-A707-668125FC63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366" t="11595" r="8683" b="5334"/>
          <a:stretch/>
        </p:blipFill>
        <p:spPr>
          <a:xfrm>
            <a:off x="7408106" y="3453102"/>
            <a:ext cx="4637823" cy="2744913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FA6B4F-D956-2639-2E15-B76181F47609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053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B8F051-C460-8034-C9E5-789C21556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4" y="1255571"/>
            <a:ext cx="3103808" cy="682061"/>
          </a:xfrm>
        </p:spPr>
        <p:txBody>
          <a:bodyPr anchor="t">
            <a:normAutofit/>
          </a:bodyPr>
          <a:lstStyle/>
          <a:p>
            <a:pPr algn="ctr"/>
            <a:r>
              <a:rPr lang="es-ES" sz="4000" dirty="0">
                <a:cs typeface="Calibri Light"/>
              </a:rPr>
              <a:t>MOTIVACIÓN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658AE3-672B-070C-7861-3D445519D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0" y="-2"/>
            <a:ext cx="12191998" cy="6858001"/>
          </a:xfrm>
          <a:prstGeom prst="rect">
            <a:avLst/>
          </a:prstGeom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FBCB55B-8AFB-C972-2CBF-EC0E4B79A185}"/>
              </a:ext>
            </a:extLst>
          </p:cNvPr>
          <p:cNvSpPr txBox="1"/>
          <p:nvPr/>
        </p:nvSpPr>
        <p:spPr>
          <a:xfrm>
            <a:off x="465188" y="2410165"/>
            <a:ext cx="418891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ea typeface="Calibri"/>
                <a:cs typeface="Calibri"/>
              </a:rPr>
              <a:t>Queremos idear un sistema mejorado, basado en el original que trata de solucionar los problemas principales del anterior, expandiendo su funcionalidad en medida de lo posible.</a:t>
            </a:r>
            <a:endParaRPr lang="es-ES" dirty="0">
              <a:cs typeface="Calibri" panose="020F0502020204030204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75056D9-A7B3-7168-ECF8-439FC9C5B388}"/>
              </a:ext>
            </a:extLst>
          </p:cNvPr>
          <p:cNvSpPr txBox="1"/>
          <p:nvPr/>
        </p:nvSpPr>
        <p:spPr>
          <a:xfrm>
            <a:off x="189465" y="4041599"/>
            <a:ext cx="474036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ea typeface="Calibri"/>
                <a:cs typeface="Calibri"/>
              </a:rPr>
              <a:t>Este nuevo sistema es a su vez nuestra entrega al </a:t>
            </a:r>
            <a:r>
              <a:rPr lang="es-ES" dirty="0">
                <a:ea typeface="+mn-lt"/>
                <a:cs typeface="+mn-lt"/>
              </a:rPr>
              <a:t>decimotercer concurso de proyectos de innovación informática asociados a mejoras en el sistema de reservas de sus instalaciones deportivas.</a:t>
            </a:r>
            <a:endParaRPr lang="es-ES" dirty="0">
              <a:cs typeface="Calibri"/>
            </a:endParaRPr>
          </a:p>
        </p:txBody>
      </p:sp>
      <p:pic>
        <p:nvPicPr>
          <p:cNvPr id="9" name="Imagen 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99EB557-9319-D236-170B-8F14AC1B8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2915" y="1457502"/>
            <a:ext cx="6096000" cy="3558988"/>
          </a:xfrm>
          <a:prstGeom prst="rect">
            <a:avLst/>
          </a:prstGeom>
          <a:ln w="38100" cap="sq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5764AC5-222F-E36A-4D9F-45B67119E5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t="22727" r="348" b="23077"/>
          <a:stretch/>
        </p:blipFill>
        <p:spPr>
          <a:xfrm>
            <a:off x="7557200" y="2194773"/>
            <a:ext cx="2369922" cy="1363395"/>
          </a:xfrm>
          <a:prstGeom prst="rect">
            <a:avLst/>
          </a:prstGeom>
        </p:spPr>
      </p:pic>
      <p:pic>
        <p:nvPicPr>
          <p:cNvPr id="3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542D450F-A5FF-A6AB-C0D2-6D7412A36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5261" y="-125608"/>
            <a:ext cx="12515588" cy="73138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B823E7EE-3ACE-BB21-39A7-9FB88588ABB3}"/>
              </a:ext>
            </a:extLst>
          </p:cNvPr>
          <p:cNvSpPr txBox="1">
            <a:spLocks/>
          </p:cNvSpPr>
          <p:nvPr/>
        </p:nvSpPr>
        <p:spPr>
          <a:xfrm>
            <a:off x="933774" y="1309132"/>
            <a:ext cx="3251744" cy="119340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700" u="sng" dirty="0">
                <a:latin typeface="Century Gothic"/>
                <a:cs typeface="Calibri Light"/>
              </a:rPr>
              <a:t>QUÉ NOS PROPONEMOS</a:t>
            </a:r>
            <a:endParaRPr lang="es-ES" u="sng" dirty="0">
              <a:latin typeface="Century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2B0FDD-1567-856F-A9EE-91061466F979}"/>
              </a:ext>
            </a:extLst>
          </p:cNvPr>
          <p:cNvSpPr txBox="1"/>
          <p:nvPr/>
        </p:nvSpPr>
        <p:spPr>
          <a:xfrm>
            <a:off x="11695162" y="77101"/>
            <a:ext cx="533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Century Gothic" panose="020B0502020202020204" pitchFamily="34" charset="0"/>
              </a:rPr>
              <a:t>6/19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4213BF-9CF4-4B57-B13E-DFE2FB424B4C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423066-5882-49A7-2B09-B76D89F6F17D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612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A0C03-6B8B-340D-DECF-CCDC532E775D}"/>
              </a:ext>
            </a:extLst>
          </p:cNvPr>
          <p:cNvSpPr txBox="1"/>
          <p:nvPr/>
        </p:nvSpPr>
        <p:spPr>
          <a:xfrm>
            <a:off x="11695162" y="77101"/>
            <a:ext cx="533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Century Gothic" panose="020B0502020202020204" pitchFamily="34" charset="0"/>
              </a:rPr>
              <a:t>7/19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259E8-0AC8-8716-9908-47356AFF9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884" y="1710380"/>
            <a:ext cx="9644245" cy="296659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9600" kern="1200" dirty="0">
                <a:solidFill>
                  <a:srgbClr val="FFFFFF"/>
                </a:solidFill>
                <a:latin typeface="Century Gothic"/>
              </a:rPr>
              <a:t>DEFINICIÓN DEL PROYECTO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6212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45CBE1-342E-1918-F3DC-4119E308B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0" y="-2"/>
            <a:ext cx="12191998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B8F051-C460-8034-C9E5-789C21556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176" y="1899136"/>
            <a:ext cx="2717588" cy="622315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s-ES" sz="4000" u="sng" dirty="0">
                <a:latin typeface="Century Gothic"/>
                <a:cs typeface="Calibri Light"/>
              </a:rPr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8996C8-BA6B-A9FD-1219-9142BE441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" y="7273828"/>
            <a:ext cx="3508189" cy="2126495"/>
          </a:xfrm>
        </p:spPr>
        <p:txBody>
          <a:bodyPr anchor="t">
            <a:normAutofit/>
          </a:bodyPr>
          <a:lstStyle/>
          <a:p>
            <a:r>
              <a:rPr lang="es-ES" sz="2000">
                <a:ea typeface="+mn-lt"/>
                <a:cs typeface="+mn-lt"/>
              </a:rPr>
              <a:t>Proporcionar un sistema digital que sea funcional y efectivo.</a:t>
            </a:r>
            <a:endParaRPr lang="es-ES">
              <a:ea typeface="+mn-lt"/>
              <a:cs typeface="+mn-lt"/>
            </a:endParaRPr>
          </a:p>
          <a:p>
            <a:r>
              <a:rPr lang="es-ES" sz="2000">
                <a:ea typeface="+mn-lt"/>
                <a:cs typeface="+mn-lt"/>
              </a:rPr>
              <a:t>Accesible para cualquier tipo de usuario.</a:t>
            </a:r>
            <a:endParaRPr lang="es-ES"/>
          </a:p>
          <a:p>
            <a:r>
              <a:rPr lang="es-ES" sz="2000">
                <a:ea typeface="+mn-lt"/>
                <a:cs typeface="+mn-lt"/>
              </a:rPr>
              <a:t>Alta disponibilidad.</a:t>
            </a:r>
            <a:endParaRPr lang="es-ES"/>
          </a:p>
          <a:p>
            <a:endParaRPr lang="es-ES" sz="2000">
              <a:cs typeface="Calibri"/>
            </a:endParaRPr>
          </a:p>
          <a:p>
            <a:endParaRPr lang="es-ES" sz="2000">
              <a:cs typeface="Calibri"/>
            </a:endParaRPr>
          </a:p>
          <a:p>
            <a:endParaRPr lang="es-ES" sz="2000">
              <a:cs typeface="Calibri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F5D63FF-48DB-2141-6C8E-6577C6F1C08D}"/>
              </a:ext>
            </a:extLst>
          </p:cNvPr>
          <p:cNvSpPr txBox="1"/>
          <p:nvPr/>
        </p:nvSpPr>
        <p:spPr>
          <a:xfrm>
            <a:off x="7245900" y="2626122"/>
            <a:ext cx="432014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Nuestra prioridad es diseñar un sistema para gestionar y/o reservar actividades deportivas de la UAM de forma simple y sencilla de usar para permitir a los usuarios sin importar que el usuario se encuentre registrado o pertenezca a la organización.</a:t>
            </a:r>
            <a:endParaRPr lang="es-ES" dirty="0">
              <a:ea typeface="+mn-lt"/>
              <a:cs typeface="+mn-lt"/>
            </a:endParaRPr>
          </a:p>
        </p:txBody>
      </p:sp>
      <p:pic>
        <p:nvPicPr>
          <p:cNvPr id="10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65A98F71-497D-96AE-E786-5B685CEB9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5261" y="-125608"/>
            <a:ext cx="12515588" cy="73138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AFCAD0A-A12F-B83B-C06A-6390AE297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47" y="1371600"/>
            <a:ext cx="5484257" cy="4114800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F6391B-6FAC-D07A-A841-4CBC47A2482D}"/>
              </a:ext>
            </a:extLst>
          </p:cNvPr>
          <p:cNvSpPr txBox="1"/>
          <p:nvPr/>
        </p:nvSpPr>
        <p:spPr>
          <a:xfrm>
            <a:off x="11695162" y="77101"/>
            <a:ext cx="533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Century Gothic" panose="020B0502020202020204" pitchFamily="34" charset="0"/>
              </a:rPr>
              <a:t>8/19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190D03-BF1E-ADB7-9D82-A23E8942D43B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13058E-18F4-A4F9-61FA-CA50CFA70126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115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3CADC3-1172-C1C3-020B-86D4C6A4495C}"/>
              </a:ext>
            </a:extLst>
          </p:cNvPr>
          <p:cNvSpPr/>
          <p:nvPr/>
        </p:nvSpPr>
        <p:spPr>
          <a:xfrm>
            <a:off x="7149391" y="1371174"/>
            <a:ext cx="4643651" cy="404037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B7A378-A6ED-1A6D-8328-92369CCF7F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0" y="-2"/>
            <a:ext cx="12191998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B8F051-C460-8034-C9E5-789C21556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732" y="1730192"/>
            <a:ext cx="2482970" cy="591000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s-ES" sz="4000" u="sng" dirty="0">
                <a:latin typeface="Century Gothic" panose="020B0502020202020204" pitchFamily="34" charset="0"/>
                <a:cs typeface="Calibri Light"/>
              </a:rPr>
              <a:t>ALCANCE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8996C8-BA6B-A9FD-1219-9142BE441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9912" y="2534614"/>
            <a:ext cx="4762613" cy="2394544"/>
          </a:xfrm>
        </p:spPr>
        <p:txBody>
          <a:bodyPr anchor="t">
            <a:normAutofit fontScale="92500" lnSpcReduction="10000"/>
          </a:bodyPr>
          <a:lstStyle/>
          <a:p>
            <a:pPr marL="0" indent="0" algn="ctr" rtl="0" fontAlgn="base">
              <a:buNone/>
            </a:pP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La aplicación permitirá a sus usuarios consultar y reservar las instalaciones y actividades ofertadas por el Servicio de Deportes de la UAM, así como revisar eventos y competiciones o interactuar en al foro con otros usuarios.</a:t>
            </a:r>
            <a:r>
              <a:rPr lang="es-ES" sz="1800" b="0" i="0" dirty="0">
                <a:effectLst/>
                <a:latin typeface="Calibri" panose="020F0502020204030204" pitchFamily="34" charset="0"/>
              </a:rPr>
              <a:t>​</a:t>
            </a:r>
            <a:endParaRPr lang="es-ES" sz="1400" b="0" i="0" dirty="0">
              <a:effectLst/>
            </a:endParaRPr>
          </a:p>
          <a:p>
            <a:pPr marL="0" indent="0" algn="ctr" rtl="0" fontAlgn="base">
              <a:buNone/>
            </a:pPr>
            <a:r>
              <a:rPr lang="es-ES" sz="1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 su vez, hemos añadido funciones que podrían resultar útiles al usuario que no se encuentran en la página actual, como listas de espera, notificaciones, calendarios de actividades, barra de búsqueda y mucho más.</a:t>
            </a:r>
            <a:endParaRPr lang="en-US" sz="1400" b="0" i="0" dirty="0">
              <a:effectLst/>
            </a:endParaRPr>
          </a:p>
          <a:p>
            <a:pPr marL="0" indent="0">
              <a:buNone/>
            </a:pPr>
            <a:endParaRPr lang="es-ES" sz="2000" dirty="0">
              <a:cs typeface="Calibri" panose="020F0502020204030204"/>
            </a:endParaRPr>
          </a:p>
          <a:p>
            <a:pPr marL="0" indent="0">
              <a:buNone/>
            </a:pPr>
            <a:endParaRPr lang="es-ES" sz="2000" dirty="0">
              <a:cs typeface="Calibri" panose="020F0502020204030204"/>
            </a:endParaRPr>
          </a:p>
          <a:p>
            <a:pPr marL="0" indent="0">
              <a:buNone/>
            </a:pPr>
            <a:endParaRPr lang="es-ES" sz="2000" dirty="0">
              <a:cs typeface="Calibri" panose="020F0502020204030204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interior, edificio, silla, tabla&#10;&#10;Descripción generada automáticamente">
            <a:extLst>
              <a:ext uri="{FF2B5EF4-FFF2-40B4-BE49-F238E27FC236}">
                <a16:creationId xmlns:a16="http://schemas.microsoft.com/office/drawing/2014/main" id="{E064DD99-4233-FA98-EF1E-821313827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21" y="1676860"/>
            <a:ext cx="6096000" cy="3429000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05994D41-736B-5848-00C1-20B8CB22C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5261" y="-125608"/>
            <a:ext cx="12515588" cy="7313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718887-C7CC-7155-CBD5-CF24A8166260}"/>
              </a:ext>
            </a:extLst>
          </p:cNvPr>
          <p:cNvSpPr txBox="1"/>
          <p:nvPr/>
        </p:nvSpPr>
        <p:spPr>
          <a:xfrm>
            <a:off x="11695162" y="77101"/>
            <a:ext cx="533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Century Gothic" panose="020B0502020202020204" pitchFamily="34" charset="0"/>
              </a:rPr>
              <a:t>9/19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B81E28-8084-EF16-B27B-F3F3400A7EC9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821CD-2842-8E94-E875-2862D25B2D52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499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16BD58CF9A9D24692F09C633290186A" ma:contentTypeVersion="10" ma:contentTypeDescription="Crear nuevo documento." ma:contentTypeScope="" ma:versionID="6c91c8568580b643298de7201f1d2b31">
  <xsd:schema xmlns:xsd="http://www.w3.org/2001/XMLSchema" xmlns:xs="http://www.w3.org/2001/XMLSchema" xmlns:p="http://schemas.microsoft.com/office/2006/metadata/properties" xmlns:ns2="a6aea95e-c4ad-402b-9c4d-a211e42f0879" targetNamespace="http://schemas.microsoft.com/office/2006/metadata/properties" ma:root="true" ma:fieldsID="2e3cb089e095f84741e12579d205f600" ns2:_="">
    <xsd:import namespace="a6aea95e-c4ad-402b-9c4d-a211e42f08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aea95e-c4ad-402b-9c4d-a211e42f08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98d204fa-6c57-4ed6-bc91-93595ac1d65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6aea95e-c4ad-402b-9c4d-a211e42f0879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1FFAC7-FAC7-4E92-A63B-785243492EAC}">
  <ds:schemaRefs>
    <ds:schemaRef ds:uri="a6aea95e-c4ad-402b-9c4d-a211e42f087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5E9918F-CC79-4E70-AD94-3BEF187B2937}">
  <ds:schemaRefs>
    <ds:schemaRef ds:uri="a6aea95e-c4ad-402b-9c4d-a211e42f0879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085FD61-D3FD-47BD-871E-530AD7E8D1C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1027</Words>
  <Application>Microsoft Office PowerPoint</Application>
  <PresentationFormat>Panorámica</PresentationFormat>
  <Paragraphs>162</Paragraphs>
  <Slides>19</Slides>
  <Notes>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Office Theme</vt:lpstr>
      <vt:lpstr>Presentación de PowerPoint</vt:lpstr>
      <vt:lpstr> </vt:lpstr>
      <vt:lpstr>CONTENIDO</vt:lpstr>
      <vt:lpstr>INTRODUCCIÓN</vt:lpstr>
      <vt:lpstr>DELIMITACIÓN DEL PROBLEMA</vt:lpstr>
      <vt:lpstr>MOTIVACIÓN</vt:lpstr>
      <vt:lpstr>DEFINICIÓN DEL PROYECTO</vt:lpstr>
      <vt:lpstr>OBJETIVOS</vt:lpstr>
      <vt:lpstr>ALCANCE</vt:lpstr>
      <vt:lpstr>SUBSISTEMAS</vt:lpstr>
      <vt:lpstr>REQUISITOS FUNCIONALES</vt:lpstr>
      <vt:lpstr>REQUISITOS NO FUNCIONALES</vt:lpstr>
      <vt:lpstr>DISEÑO DE INTERACCIÓN DEL SISTEMA</vt:lpstr>
      <vt:lpstr>PROTOTIPO DEL SISTEMA</vt:lpstr>
      <vt:lpstr>PROTOTIPO DEL SISTEMA</vt:lpstr>
      <vt:lpstr>CONCLUSIONES</vt:lpstr>
      <vt:lpstr>Presentación de PowerPoint</vt:lpstr>
      <vt:lpstr>MUCHAS GRACIAS POR VUESTRA ATENCIÓN</vt:lpstr>
      <vt:lpstr>¿ALGUNA PREGUNTA?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>Jaime Sánchez Esteban</cp:lastModifiedBy>
  <cp:revision>4</cp:revision>
  <dcterms:created xsi:type="dcterms:W3CDTF">2024-02-20T08:22:26Z</dcterms:created>
  <dcterms:modified xsi:type="dcterms:W3CDTF">2024-02-27T08:02:24Z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0x010100B16BD58CF9A9D24692F09C633290186A</vt:lpwstr>
  </property>
  <property fmtid="{D5CDD505-2E9C-101B-9397-08002B2CF9AE}" pid="3" name="MediaServiceImageTags">
    <vt:lpwstr/>
  </property>
</Properties>
</file>